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61" r:id="rId6"/>
    <p:sldId id="268" r:id="rId7"/>
    <p:sldId id="269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286" r:id="rId16"/>
    <p:sldId id="287" r:id="rId17"/>
    <p:sldId id="277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7AD46-7CE9-4ADD-8B4D-C82473899907}" v="108" dt="2024-04-18T17:48:26.176"/>
    <p1510:client id="{50D50D01-C113-44F5-8700-FBBF8CA63570}" v="55" dt="2024-04-17T21:50:41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GARCÍA" userId="f0d5e8c852ab306f" providerId="LiveId" clId="{3427AD46-7CE9-4ADD-8B4D-C82473899907}"/>
    <pc:docChg chg="custSel modSld">
      <pc:chgData name="SAMANTHA GARCÍA" userId="f0d5e8c852ab306f" providerId="LiveId" clId="{3427AD46-7CE9-4ADD-8B4D-C82473899907}" dt="2024-04-18T17:48:26.176" v="118" actId="20577"/>
      <pc:docMkLst>
        <pc:docMk/>
      </pc:docMkLst>
      <pc:sldChg chg="addSp delSp modSp mod delAnim">
        <pc:chgData name="SAMANTHA GARCÍA" userId="f0d5e8c852ab306f" providerId="LiveId" clId="{3427AD46-7CE9-4ADD-8B4D-C82473899907}" dt="2024-04-18T17:44:34.169" v="3" actId="167"/>
        <pc:sldMkLst>
          <pc:docMk/>
          <pc:sldMk cId="3851452773" sldId="269"/>
        </pc:sldMkLst>
        <pc:picChg chg="del">
          <ac:chgData name="SAMANTHA GARCÍA" userId="f0d5e8c852ab306f" providerId="LiveId" clId="{3427AD46-7CE9-4ADD-8B4D-C82473899907}" dt="2024-04-18T17:44:27.799" v="0" actId="478"/>
          <ac:picMkLst>
            <pc:docMk/>
            <pc:sldMk cId="3851452773" sldId="269"/>
            <ac:picMk id="8" creationId="{BF927181-C415-5EB6-8574-6AB503A20B36}"/>
          </ac:picMkLst>
        </pc:picChg>
        <pc:picChg chg="add mod ord">
          <ac:chgData name="SAMANTHA GARCÍA" userId="f0d5e8c852ab306f" providerId="LiveId" clId="{3427AD46-7CE9-4ADD-8B4D-C82473899907}" dt="2024-04-18T17:44:34.169" v="3" actId="167"/>
          <ac:picMkLst>
            <pc:docMk/>
            <pc:sldMk cId="3851452773" sldId="269"/>
            <ac:picMk id="9" creationId="{FC389618-808D-A9F0-4661-A520EB6BB746}"/>
          </ac:picMkLst>
        </pc:picChg>
      </pc:sldChg>
      <pc:sldChg chg="modSp">
        <pc:chgData name="SAMANTHA GARCÍA" userId="f0d5e8c852ab306f" providerId="LiveId" clId="{3427AD46-7CE9-4ADD-8B4D-C82473899907}" dt="2024-04-18T17:45:24.962" v="13" actId="20577"/>
        <pc:sldMkLst>
          <pc:docMk/>
          <pc:sldMk cId="312004930" sldId="282"/>
        </pc:sldMkLst>
        <pc:spChg chg="mod">
          <ac:chgData name="SAMANTHA GARCÍA" userId="f0d5e8c852ab306f" providerId="LiveId" clId="{3427AD46-7CE9-4ADD-8B4D-C82473899907}" dt="2024-04-18T17:45:24.962" v="13" actId="20577"/>
          <ac:spMkLst>
            <pc:docMk/>
            <pc:sldMk cId="312004930" sldId="282"/>
            <ac:spMk id="6" creationId="{00000000-0000-0000-0000-000000000000}"/>
          </ac:spMkLst>
        </pc:spChg>
      </pc:sldChg>
      <pc:sldChg chg="modSp mod">
        <pc:chgData name="SAMANTHA GARCÍA" userId="f0d5e8c852ab306f" providerId="LiveId" clId="{3427AD46-7CE9-4ADD-8B4D-C82473899907}" dt="2024-04-18T17:45:35.204" v="14" actId="20577"/>
        <pc:sldMkLst>
          <pc:docMk/>
          <pc:sldMk cId="1139776275" sldId="283"/>
        </pc:sldMkLst>
        <pc:spChg chg="mod">
          <ac:chgData name="SAMANTHA GARCÍA" userId="f0d5e8c852ab306f" providerId="LiveId" clId="{3427AD46-7CE9-4ADD-8B4D-C82473899907}" dt="2024-04-18T17:45:35.204" v="14" actId="20577"/>
          <ac:spMkLst>
            <pc:docMk/>
            <pc:sldMk cId="1139776275" sldId="283"/>
            <ac:spMk id="2" creationId="{65C7BB8B-A722-CEDA-D3F9-2A6D3FD70707}"/>
          </ac:spMkLst>
        </pc:spChg>
      </pc:sldChg>
      <pc:sldChg chg="modSp mod">
        <pc:chgData name="SAMANTHA GARCÍA" userId="f0d5e8c852ab306f" providerId="LiveId" clId="{3427AD46-7CE9-4ADD-8B4D-C82473899907}" dt="2024-04-18T17:46:17.317" v="25" actId="20577"/>
        <pc:sldMkLst>
          <pc:docMk/>
          <pc:sldMk cId="88268602" sldId="284"/>
        </pc:sldMkLst>
        <pc:spChg chg="mod">
          <ac:chgData name="SAMANTHA GARCÍA" userId="f0d5e8c852ab306f" providerId="LiveId" clId="{3427AD46-7CE9-4ADD-8B4D-C82473899907}" dt="2024-04-18T17:46:17.317" v="25" actId="20577"/>
          <ac:spMkLst>
            <pc:docMk/>
            <pc:sldMk cId="88268602" sldId="284"/>
            <ac:spMk id="2" creationId="{65C7BB8B-A722-CEDA-D3F9-2A6D3FD70707}"/>
          </ac:spMkLst>
        </pc:spChg>
        <pc:spChg chg="mod">
          <ac:chgData name="SAMANTHA GARCÍA" userId="f0d5e8c852ab306f" providerId="LiveId" clId="{3427AD46-7CE9-4ADD-8B4D-C82473899907}" dt="2024-04-18T17:46:04.188" v="19" actId="20577"/>
          <ac:spMkLst>
            <pc:docMk/>
            <pc:sldMk cId="88268602" sldId="284"/>
            <ac:spMk id="6" creationId="{00000000-0000-0000-0000-000000000000}"/>
          </ac:spMkLst>
        </pc:spChg>
      </pc:sldChg>
      <pc:sldChg chg="modSp">
        <pc:chgData name="SAMANTHA GARCÍA" userId="f0d5e8c852ab306f" providerId="LiveId" clId="{3427AD46-7CE9-4ADD-8B4D-C82473899907}" dt="2024-04-18T17:46:51.852" v="27" actId="20577"/>
        <pc:sldMkLst>
          <pc:docMk/>
          <pc:sldMk cId="4137128244" sldId="286"/>
        </pc:sldMkLst>
        <pc:spChg chg="mod">
          <ac:chgData name="SAMANTHA GARCÍA" userId="f0d5e8c852ab306f" providerId="LiveId" clId="{3427AD46-7CE9-4ADD-8B4D-C82473899907}" dt="2024-04-18T17:46:51.852" v="27" actId="20577"/>
          <ac:spMkLst>
            <pc:docMk/>
            <pc:sldMk cId="4137128244" sldId="286"/>
            <ac:spMk id="6" creationId="{00000000-0000-0000-0000-000000000000}"/>
          </ac:spMkLst>
        </pc:spChg>
      </pc:sldChg>
      <pc:sldChg chg="modSp">
        <pc:chgData name="SAMANTHA GARCÍA" userId="f0d5e8c852ab306f" providerId="LiveId" clId="{3427AD46-7CE9-4ADD-8B4D-C82473899907}" dt="2024-04-18T17:48:26.176" v="118" actId="20577"/>
        <pc:sldMkLst>
          <pc:docMk/>
          <pc:sldMk cId="660087401" sldId="287"/>
        </pc:sldMkLst>
        <pc:graphicFrameChg chg="mod">
          <ac:chgData name="SAMANTHA GARCÍA" userId="f0d5e8c852ab306f" providerId="LiveId" clId="{3427AD46-7CE9-4ADD-8B4D-C82473899907}" dt="2024-04-18T17:48:26.176" v="118" actId="20577"/>
          <ac:graphicFrameMkLst>
            <pc:docMk/>
            <pc:sldMk cId="660087401" sldId="287"/>
            <ac:graphicFrameMk id="10" creationId="{D4F1430E-0094-2E13-9AD0-AA894A9BC989}"/>
          </ac:graphicFrameMkLst>
        </pc:graphicFrameChg>
      </pc:sldChg>
    </pc:docChg>
  </pc:docChgLst>
  <pc:docChgLst>
    <pc:chgData name="SAMANTHA GARCÍA" userId="f0d5e8c852ab306f" providerId="LiveId" clId="{50D50D01-C113-44F5-8700-FBBF8CA63570}"/>
    <pc:docChg chg="custSel modSld">
      <pc:chgData name="SAMANTHA GARCÍA" userId="f0d5e8c852ab306f" providerId="LiveId" clId="{50D50D01-C113-44F5-8700-FBBF8CA63570}" dt="2024-04-17T21:51:06.917" v="264" actId="1076"/>
      <pc:docMkLst>
        <pc:docMk/>
      </pc:docMkLst>
      <pc:sldChg chg="modSp mod modAnim">
        <pc:chgData name="SAMANTHA GARCÍA" userId="f0d5e8c852ab306f" providerId="LiveId" clId="{50D50D01-C113-44F5-8700-FBBF8CA63570}" dt="2024-04-17T21:48:56.628" v="257"/>
        <pc:sldMkLst>
          <pc:docMk/>
          <pc:sldMk cId="2701303758" sldId="256"/>
        </pc:sldMkLst>
        <pc:spChg chg="mod">
          <ac:chgData name="SAMANTHA GARCÍA" userId="f0d5e8c852ab306f" providerId="LiveId" clId="{50D50D01-C113-44F5-8700-FBBF8CA63570}" dt="2024-04-17T19:15:24.015" v="7" actId="20577"/>
          <ac:spMkLst>
            <pc:docMk/>
            <pc:sldMk cId="2701303758" sldId="256"/>
            <ac:spMk id="2" creationId="{00000000-0000-0000-0000-000000000000}"/>
          </ac:spMkLst>
        </pc:spChg>
      </pc:sldChg>
      <pc:sldChg chg="modSp mod">
        <pc:chgData name="SAMANTHA GARCÍA" userId="f0d5e8c852ab306f" providerId="LiveId" clId="{50D50D01-C113-44F5-8700-FBBF8CA63570}" dt="2024-04-17T19:16:56.839" v="59" actId="403"/>
        <pc:sldMkLst>
          <pc:docMk/>
          <pc:sldMk cId="853490424" sldId="257"/>
        </pc:sldMkLst>
        <pc:spChg chg="mod">
          <ac:chgData name="SAMANTHA GARCÍA" userId="f0d5e8c852ab306f" providerId="LiveId" clId="{50D50D01-C113-44F5-8700-FBBF8CA63570}" dt="2024-04-17T19:16:40.314" v="55" actId="20577"/>
          <ac:spMkLst>
            <pc:docMk/>
            <pc:sldMk cId="853490424" sldId="257"/>
            <ac:spMk id="3" creationId="{00000000-0000-0000-0000-000000000000}"/>
          </ac:spMkLst>
        </pc:spChg>
        <pc:spChg chg="mod">
          <ac:chgData name="SAMANTHA GARCÍA" userId="f0d5e8c852ab306f" providerId="LiveId" clId="{50D50D01-C113-44F5-8700-FBBF8CA63570}" dt="2024-04-17T19:16:56.839" v="59" actId="403"/>
          <ac:spMkLst>
            <pc:docMk/>
            <pc:sldMk cId="853490424" sldId="257"/>
            <ac:spMk id="5" creationId="{00000000-0000-0000-0000-000000000000}"/>
          </ac:spMkLst>
        </pc:spChg>
      </pc:sldChg>
      <pc:sldChg chg="modSp mod">
        <pc:chgData name="SAMANTHA GARCÍA" userId="f0d5e8c852ab306f" providerId="LiveId" clId="{50D50D01-C113-44F5-8700-FBBF8CA63570}" dt="2024-04-17T19:17:36.676" v="77" actId="27636"/>
        <pc:sldMkLst>
          <pc:docMk/>
          <pc:sldMk cId="2461678801" sldId="258"/>
        </pc:sldMkLst>
        <pc:spChg chg="mod">
          <ac:chgData name="SAMANTHA GARCÍA" userId="f0d5e8c852ab306f" providerId="LiveId" clId="{50D50D01-C113-44F5-8700-FBBF8CA63570}" dt="2024-04-17T19:17:36.676" v="77" actId="27636"/>
          <ac:spMkLst>
            <pc:docMk/>
            <pc:sldMk cId="2461678801" sldId="258"/>
            <ac:spMk id="3" creationId="{00000000-0000-0000-0000-000000000000}"/>
          </ac:spMkLst>
        </pc:spChg>
        <pc:spChg chg="mod">
          <ac:chgData name="SAMANTHA GARCÍA" userId="f0d5e8c852ab306f" providerId="LiveId" clId="{50D50D01-C113-44F5-8700-FBBF8CA63570}" dt="2024-04-17T19:17:26.651" v="71" actId="20577"/>
          <ac:spMkLst>
            <pc:docMk/>
            <pc:sldMk cId="2461678801" sldId="258"/>
            <ac:spMk id="6" creationId="{00000000-0000-0000-0000-000000000000}"/>
          </ac:spMkLst>
        </pc:spChg>
      </pc:sldChg>
      <pc:sldChg chg="modSp mod">
        <pc:chgData name="SAMANTHA GARCÍA" userId="f0d5e8c852ab306f" providerId="LiveId" clId="{50D50D01-C113-44F5-8700-FBBF8CA63570}" dt="2024-04-17T19:18:39.459" v="102" actId="27636"/>
        <pc:sldMkLst>
          <pc:docMk/>
          <pc:sldMk cId="49237261" sldId="261"/>
        </pc:sldMkLst>
        <pc:spChg chg="mod">
          <ac:chgData name="SAMANTHA GARCÍA" userId="f0d5e8c852ab306f" providerId="LiveId" clId="{50D50D01-C113-44F5-8700-FBBF8CA63570}" dt="2024-04-17T19:18:26.917" v="95" actId="20577"/>
          <ac:spMkLst>
            <pc:docMk/>
            <pc:sldMk cId="49237261" sldId="261"/>
            <ac:spMk id="2" creationId="{00000000-0000-0000-0000-000000000000}"/>
          </ac:spMkLst>
        </pc:spChg>
        <pc:spChg chg="mod">
          <ac:chgData name="SAMANTHA GARCÍA" userId="f0d5e8c852ab306f" providerId="LiveId" clId="{50D50D01-C113-44F5-8700-FBBF8CA63570}" dt="2024-04-17T19:18:39.459" v="102" actId="27636"/>
          <ac:spMkLst>
            <pc:docMk/>
            <pc:sldMk cId="49237261" sldId="261"/>
            <ac:spMk id="3" creationId="{00000000-0000-0000-0000-000000000000}"/>
          </ac:spMkLst>
        </pc:spChg>
      </pc:sldChg>
      <pc:sldChg chg="modSp mod modAnim">
        <pc:chgData name="SAMANTHA GARCÍA" userId="f0d5e8c852ab306f" providerId="LiveId" clId="{50D50D01-C113-44F5-8700-FBBF8CA63570}" dt="2024-04-17T21:49:03.645" v="258"/>
        <pc:sldMkLst>
          <pc:docMk/>
          <pc:sldMk cId="898983919" sldId="267"/>
        </pc:sldMkLst>
        <pc:spChg chg="mod">
          <ac:chgData name="SAMANTHA GARCÍA" userId="f0d5e8c852ab306f" providerId="LiveId" clId="{50D50D01-C113-44F5-8700-FBBF8CA63570}" dt="2024-04-17T19:15:59.927" v="45" actId="14100"/>
          <ac:spMkLst>
            <pc:docMk/>
            <pc:sldMk cId="898983919" sldId="267"/>
            <ac:spMk id="2" creationId="{00000000-0000-0000-0000-000000000000}"/>
          </ac:spMkLst>
        </pc:spChg>
      </pc:sldChg>
      <pc:sldChg chg="modSp mod modAnim">
        <pc:chgData name="SAMANTHA GARCÍA" userId="f0d5e8c852ab306f" providerId="LiveId" clId="{50D50D01-C113-44F5-8700-FBBF8CA63570}" dt="2024-04-17T21:48:37.764" v="255"/>
        <pc:sldMkLst>
          <pc:docMk/>
          <pc:sldMk cId="74498989" sldId="268"/>
        </pc:sldMkLst>
        <pc:spChg chg="mod">
          <ac:chgData name="SAMANTHA GARCÍA" userId="f0d5e8c852ab306f" providerId="LiveId" clId="{50D50D01-C113-44F5-8700-FBBF8CA63570}" dt="2024-04-17T19:19:17.430" v="110" actId="20577"/>
          <ac:spMkLst>
            <pc:docMk/>
            <pc:sldMk cId="74498989" sldId="268"/>
            <ac:spMk id="3" creationId="{9425DEFD-2CAE-49A3-F52F-BFFDD422C25A}"/>
          </ac:spMkLst>
        </pc:spChg>
        <pc:graphicFrameChg chg="mod modGraphic">
          <ac:chgData name="SAMANTHA GARCÍA" userId="f0d5e8c852ab306f" providerId="LiveId" clId="{50D50D01-C113-44F5-8700-FBBF8CA63570}" dt="2024-04-17T19:22:13.187" v="154"/>
          <ac:graphicFrameMkLst>
            <pc:docMk/>
            <pc:sldMk cId="74498989" sldId="268"/>
            <ac:graphicFrameMk id="6" creationId="{00000000-0000-0000-0000-000000000000}"/>
          </ac:graphicFrameMkLst>
        </pc:graphicFrameChg>
      </pc:sldChg>
      <pc:sldChg chg="addSp delSp modSp mod modAnim">
        <pc:chgData name="SAMANTHA GARCÍA" userId="f0d5e8c852ab306f" providerId="LiveId" clId="{50D50D01-C113-44F5-8700-FBBF8CA63570}" dt="2024-04-17T21:48:31.979" v="254"/>
        <pc:sldMkLst>
          <pc:docMk/>
          <pc:sldMk cId="3851452773" sldId="269"/>
        </pc:sldMkLst>
        <pc:spChg chg="mod">
          <ac:chgData name="SAMANTHA GARCÍA" userId="f0d5e8c852ab306f" providerId="LiveId" clId="{50D50D01-C113-44F5-8700-FBBF8CA63570}" dt="2024-04-17T19:22:56.564" v="158" actId="27636"/>
          <ac:spMkLst>
            <pc:docMk/>
            <pc:sldMk cId="3851452773" sldId="269"/>
            <ac:spMk id="2" creationId="{65C7BB8B-A722-CEDA-D3F9-2A6D3FD70707}"/>
          </ac:spMkLst>
        </pc:spChg>
        <pc:picChg chg="add mod ord">
          <ac:chgData name="SAMANTHA GARCÍA" userId="f0d5e8c852ab306f" providerId="LiveId" clId="{50D50D01-C113-44F5-8700-FBBF8CA63570}" dt="2024-04-17T19:25:32.224" v="166" actId="1036"/>
          <ac:picMkLst>
            <pc:docMk/>
            <pc:sldMk cId="3851452773" sldId="269"/>
            <ac:picMk id="8" creationId="{BF927181-C415-5EB6-8574-6AB503A20B36}"/>
          </ac:picMkLst>
        </pc:picChg>
        <pc:picChg chg="del">
          <ac:chgData name="SAMANTHA GARCÍA" userId="f0d5e8c852ab306f" providerId="LiveId" clId="{50D50D01-C113-44F5-8700-FBBF8CA63570}" dt="2024-04-17T19:25:14.914" v="159" actId="478"/>
          <ac:picMkLst>
            <pc:docMk/>
            <pc:sldMk cId="3851452773" sldId="269"/>
            <ac:picMk id="17" creationId="{AAF4E812-6897-78EA-3810-E487EFA96E38}"/>
          </ac:picMkLst>
        </pc:picChg>
      </pc:sldChg>
      <pc:sldChg chg="modAnim">
        <pc:chgData name="SAMANTHA GARCÍA" userId="f0d5e8c852ab306f" providerId="LiveId" clId="{50D50D01-C113-44F5-8700-FBBF8CA63570}" dt="2024-04-17T21:47:48.433" v="247"/>
        <pc:sldMkLst>
          <pc:docMk/>
          <pc:sldMk cId="1762936346" sldId="278"/>
        </pc:sldMkLst>
      </pc:sldChg>
      <pc:sldChg chg="addSp delSp modSp mod modAnim">
        <pc:chgData name="SAMANTHA GARCÍA" userId="f0d5e8c852ab306f" providerId="LiveId" clId="{50D50D01-C113-44F5-8700-FBBF8CA63570}" dt="2024-04-17T21:48:27.380" v="253"/>
        <pc:sldMkLst>
          <pc:docMk/>
          <pc:sldMk cId="2917265138" sldId="280"/>
        </pc:sldMkLst>
        <pc:spChg chg="mod">
          <ac:chgData name="SAMANTHA GARCÍA" userId="f0d5e8c852ab306f" providerId="LiveId" clId="{50D50D01-C113-44F5-8700-FBBF8CA63570}" dt="2024-04-17T20:45:19.589" v="174" actId="20577"/>
          <ac:spMkLst>
            <pc:docMk/>
            <pc:sldMk cId="2917265138" sldId="280"/>
            <ac:spMk id="2" creationId="{65C7BB8B-A722-CEDA-D3F9-2A6D3FD70707}"/>
          </ac:spMkLst>
        </pc:spChg>
        <pc:picChg chg="add mod ord">
          <ac:chgData name="SAMANTHA GARCÍA" userId="f0d5e8c852ab306f" providerId="LiveId" clId="{50D50D01-C113-44F5-8700-FBBF8CA63570}" dt="2024-04-17T20:44:43.734" v="172" actId="167"/>
          <ac:picMkLst>
            <pc:docMk/>
            <pc:sldMk cId="2917265138" sldId="280"/>
            <ac:picMk id="6" creationId="{9BAEEDB0-13F9-16DE-7605-915580215F65}"/>
          </ac:picMkLst>
        </pc:picChg>
        <pc:picChg chg="del">
          <ac:chgData name="SAMANTHA GARCÍA" userId="f0d5e8c852ab306f" providerId="LiveId" clId="{50D50D01-C113-44F5-8700-FBBF8CA63570}" dt="2024-04-17T20:43:59.573" v="167" actId="478"/>
          <ac:picMkLst>
            <pc:docMk/>
            <pc:sldMk cId="2917265138" sldId="280"/>
            <ac:picMk id="12" creationId="{FD1F495D-B1F7-5121-6E07-73E1A700E9CE}"/>
          </ac:picMkLst>
        </pc:picChg>
      </pc:sldChg>
      <pc:sldChg chg="addSp delSp modSp mod modAnim">
        <pc:chgData name="SAMANTHA GARCÍA" userId="f0d5e8c852ab306f" providerId="LiveId" clId="{50D50D01-C113-44F5-8700-FBBF8CA63570}" dt="2024-04-17T21:50:01.589" v="259"/>
        <pc:sldMkLst>
          <pc:docMk/>
          <pc:sldMk cId="1682735123" sldId="281"/>
        </pc:sldMkLst>
        <pc:spChg chg="mod">
          <ac:chgData name="SAMANTHA GARCÍA" userId="f0d5e8c852ab306f" providerId="LiveId" clId="{50D50D01-C113-44F5-8700-FBBF8CA63570}" dt="2024-04-17T20:48:52.921" v="182" actId="1076"/>
          <ac:spMkLst>
            <pc:docMk/>
            <pc:sldMk cId="1682735123" sldId="281"/>
            <ac:spMk id="2" creationId="{65C7BB8B-A722-CEDA-D3F9-2A6D3FD70707}"/>
          </ac:spMkLst>
        </pc:spChg>
        <pc:spChg chg="del">
          <ac:chgData name="SAMANTHA GARCÍA" userId="f0d5e8c852ab306f" providerId="LiveId" clId="{50D50D01-C113-44F5-8700-FBBF8CA63570}" dt="2024-04-17T20:54:13.569" v="245" actId="26606"/>
          <ac:spMkLst>
            <pc:docMk/>
            <pc:sldMk cId="1682735123" sldId="281"/>
            <ac:spMk id="6" creationId="{00000000-0000-0000-0000-000000000000}"/>
          </ac:spMkLst>
        </pc:spChg>
        <pc:graphicFrameChg chg="add">
          <ac:chgData name="SAMANTHA GARCÍA" userId="f0d5e8c852ab306f" providerId="LiveId" clId="{50D50D01-C113-44F5-8700-FBBF8CA63570}" dt="2024-04-17T20:54:13.569" v="245" actId="26606"/>
          <ac:graphicFrameMkLst>
            <pc:docMk/>
            <pc:sldMk cId="1682735123" sldId="281"/>
            <ac:graphicFrameMk id="10" creationId="{1B416CB6-CE4F-2BA5-E51B-32A58AB35C12}"/>
          </ac:graphicFrameMkLst>
        </pc:graphicFrameChg>
        <pc:picChg chg="add mod">
          <ac:chgData name="SAMANTHA GARCÍA" userId="f0d5e8c852ab306f" providerId="LiveId" clId="{50D50D01-C113-44F5-8700-FBBF8CA63570}" dt="2024-04-17T20:48:55" v="183" actId="1076"/>
          <ac:picMkLst>
            <pc:docMk/>
            <pc:sldMk cId="1682735123" sldId="281"/>
            <ac:picMk id="8" creationId="{19E79CEC-C329-45FD-8C47-70607D84BA58}"/>
          </ac:picMkLst>
        </pc:picChg>
      </pc:sldChg>
      <pc:sldChg chg="modSp mod modAnim">
        <pc:chgData name="SAMANTHA GARCÍA" userId="f0d5e8c852ab306f" providerId="LiveId" clId="{50D50D01-C113-44F5-8700-FBBF8CA63570}" dt="2024-04-17T21:51:06.917" v="264" actId="1076"/>
        <pc:sldMkLst>
          <pc:docMk/>
          <pc:sldMk cId="312004930" sldId="282"/>
        </pc:sldMkLst>
        <pc:spChg chg="mod">
          <ac:chgData name="SAMANTHA GARCÍA" userId="f0d5e8c852ab306f" providerId="LiveId" clId="{50D50D01-C113-44F5-8700-FBBF8CA63570}" dt="2024-04-17T21:51:06.917" v="264" actId="1076"/>
          <ac:spMkLst>
            <pc:docMk/>
            <pc:sldMk cId="312004930" sldId="282"/>
            <ac:spMk id="2" creationId="{65C7BB8B-A722-CEDA-D3F9-2A6D3FD70707}"/>
          </ac:spMkLst>
        </pc:spChg>
      </pc:sldChg>
      <pc:sldChg chg="modSp mod modAnim">
        <pc:chgData name="SAMANTHA GARCÍA" userId="f0d5e8c852ab306f" providerId="LiveId" clId="{50D50D01-C113-44F5-8700-FBBF8CA63570}" dt="2024-04-17T21:51:00.580" v="263" actId="1076"/>
        <pc:sldMkLst>
          <pc:docMk/>
          <pc:sldMk cId="1139776275" sldId="283"/>
        </pc:sldMkLst>
        <pc:spChg chg="mod">
          <ac:chgData name="SAMANTHA GARCÍA" userId="f0d5e8c852ab306f" providerId="LiveId" clId="{50D50D01-C113-44F5-8700-FBBF8CA63570}" dt="2024-04-17T21:51:00.580" v="263" actId="1076"/>
          <ac:spMkLst>
            <pc:docMk/>
            <pc:sldMk cId="1139776275" sldId="283"/>
            <ac:spMk id="2" creationId="{65C7BB8B-A722-CEDA-D3F9-2A6D3FD70707}"/>
          </ac:spMkLst>
        </pc:spChg>
      </pc:sldChg>
      <pc:sldChg chg="modSp mod modAnim">
        <pc:chgData name="SAMANTHA GARCÍA" userId="f0d5e8c852ab306f" providerId="LiveId" clId="{50D50D01-C113-44F5-8700-FBBF8CA63570}" dt="2024-04-17T21:48:07.098" v="249"/>
        <pc:sldMkLst>
          <pc:docMk/>
          <pc:sldMk cId="88268602" sldId="284"/>
        </pc:sldMkLst>
        <pc:spChg chg="mod">
          <ac:chgData name="SAMANTHA GARCÍA" userId="f0d5e8c852ab306f" providerId="LiveId" clId="{50D50D01-C113-44F5-8700-FBBF8CA63570}" dt="2024-04-17T20:49:29.059" v="187" actId="20577"/>
          <ac:spMkLst>
            <pc:docMk/>
            <pc:sldMk cId="88268602" sldId="284"/>
            <ac:spMk id="2" creationId="{65C7BB8B-A722-CEDA-D3F9-2A6D3FD70707}"/>
          </ac:spMkLst>
        </pc:spChg>
      </pc:sldChg>
      <pc:sldChg chg="modSp mod modAnim">
        <pc:chgData name="SAMANTHA GARCÍA" userId="f0d5e8c852ab306f" providerId="LiveId" clId="{50D50D01-C113-44F5-8700-FBBF8CA63570}" dt="2024-04-17T21:47:42.698" v="246"/>
        <pc:sldMkLst>
          <pc:docMk/>
          <pc:sldMk cId="3412023371" sldId="285"/>
        </pc:sldMkLst>
        <pc:spChg chg="mod">
          <ac:chgData name="SAMANTHA GARCÍA" userId="f0d5e8c852ab306f" providerId="LiveId" clId="{50D50D01-C113-44F5-8700-FBBF8CA63570}" dt="2024-04-17T20:49:58.668" v="215" actId="20577"/>
          <ac:spMkLst>
            <pc:docMk/>
            <pc:sldMk cId="3412023371" sldId="285"/>
            <ac:spMk id="2" creationId="{65C7BB8B-A722-CEDA-D3F9-2A6D3FD70707}"/>
          </ac:spMkLst>
        </pc:spChg>
        <pc:spChg chg="mod">
          <ac:chgData name="SAMANTHA GARCÍA" userId="f0d5e8c852ab306f" providerId="LiveId" clId="{50D50D01-C113-44F5-8700-FBBF8CA63570}" dt="2024-04-17T20:49:53.317" v="207" actId="20577"/>
          <ac:spMkLst>
            <pc:docMk/>
            <pc:sldMk cId="3412023371" sldId="285"/>
            <ac:spMk id="6" creationId="{00000000-0000-0000-0000-000000000000}"/>
          </ac:spMkLst>
        </pc:spChg>
      </pc:sldChg>
      <pc:sldChg chg="modSp mod modAnim">
        <pc:chgData name="SAMANTHA GARCÍA" userId="f0d5e8c852ab306f" providerId="LiveId" clId="{50D50D01-C113-44F5-8700-FBBF8CA63570}" dt="2024-04-17T21:48:02.082" v="248"/>
        <pc:sldMkLst>
          <pc:docMk/>
          <pc:sldMk cId="4137128244" sldId="286"/>
        </pc:sldMkLst>
        <pc:spChg chg="mod">
          <ac:chgData name="SAMANTHA GARCÍA" userId="f0d5e8c852ab306f" providerId="LiveId" clId="{50D50D01-C113-44F5-8700-FBBF8CA63570}" dt="2024-04-17T20:49:47.067" v="199" actId="20577"/>
          <ac:spMkLst>
            <pc:docMk/>
            <pc:sldMk cId="4137128244" sldId="286"/>
            <ac:spMk id="2" creationId="{65C7BB8B-A722-CEDA-D3F9-2A6D3FD70707}"/>
          </ac:spMkLst>
        </pc:spChg>
        <pc:spChg chg="mod">
          <ac:chgData name="SAMANTHA GARCÍA" userId="f0d5e8c852ab306f" providerId="LiveId" clId="{50D50D01-C113-44F5-8700-FBBF8CA63570}" dt="2024-04-17T20:49:40.563" v="189" actId="20577"/>
          <ac:spMkLst>
            <pc:docMk/>
            <pc:sldMk cId="4137128244" sldId="286"/>
            <ac:spMk id="6" creationId="{00000000-0000-0000-0000-000000000000}"/>
          </ac:spMkLst>
        </pc:spChg>
      </pc:sldChg>
      <pc:sldChg chg="addSp delSp modSp mod modAnim">
        <pc:chgData name="SAMANTHA GARCÍA" userId="f0d5e8c852ab306f" providerId="LiveId" clId="{50D50D01-C113-44F5-8700-FBBF8CA63570}" dt="2024-04-17T21:50:41.127" v="260"/>
        <pc:sldMkLst>
          <pc:docMk/>
          <pc:sldMk cId="660087401" sldId="287"/>
        </pc:sldMkLst>
        <pc:spChg chg="mod">
          <ac:chgData name="SAMANTHA GARCÍA" userId="f0d5e8c852ab306f" providerId="LiveId" clId="{50D50D01-C113-44F5-8700-FBBF8CA63570}" dt="2024-04-17T20:53:10.570" v="236" actId="1076"/>
          <ac:spMkLst>
            <pc:docMk/>
            <pc:sldMk cId="660087401" sldId="287"/>
            <ac:spMk id="2" creationId="{65C7BB8B-A722-CEDA-D3F9-2A6D3FD70707}"/>
          </ac:spMkLst>
        </pc:spChg>
        <pc:spChg chg="del mod">
          <ac:chgData name="SAMANTHA GARCÍA" userId="f0d5e8c852ab306f" providerId="LiveId" clId="{50D50D01-C113-44F5-8700-FBBF8CA63570}" dt="2024-04-17T20:53:37.984" v="244" actId="26606"/>
          <ac:spMkLst>
            <pc:docMk/>
            <pc:sldMk cId="660087401" sldId="287"/>
            <ac:spMk id="6" creationId="{00000000-0000-0000-0000-000000000000}"/>
          </ac:spMkLst>
        </pc:spChg>
        <pc:graphicFrameChg chg="add">
          <ac:chgData name="SAMANTHA GARCÍA" userId="f0d5e8c852ab306f" providerId="LiveId" clId="{50D50D01-C113-44F5-8700-FBBF8CA63570}" dt="2024-04-17T20:53:37.984" v="244" actId="26606"/>
          <ac:graphicFrameMkLst>
            <pc:docMk/>
            <pc:sldMk cId="660087401" sldId="287"/>
            <ac:graphicFrameMk id="10" creationId="{D4F1430E-0094-2E13-9AD0-AA894A9BC989}"/>
          </ac:graphicFrameMkLst>
        </pc:graphicFrameChg>
        <pc:picChg chg="add mod">
          <ac:chgData name="SAMANTHA GARCÍA" userId="f0d5e8c852ab306f" providerId="LiveId" clId="{50D50D01-C113-44F5-8700-FBBF8CA63570}" dt="2024-04-17T20:53:18.128" v="243" actId="1037"/>
          <ac:picMkLst>
            <pc:docMk/>
            <pc:sldMk cId="660087401" sldId="287"/>
            <ac:picMk id="8" creationId="{364759CD-386F-A3C4-BA2A-1D435A727978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s://eesyecapixtla.uaem.mx/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hyperlink" Target="https://eesyecapixtla.uaem.mx/" TargetMode="External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674FC-5B86-4C17-A938-8635F9BC75E9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B1248A8-0469-42B7-89F2-B67E5C0AA342}">
      <dgm:prSet phldrT="[Texto]" custT="1"/>
      <dgm:spPr>
        <a:solidFill>
          <a:srgbClr val="FF6600"/>
        </a:solidFill>
      </dgm:spPr>
      <dgm:t>
        <a:bodyPr/>
        <a:lstStyle/>
        <a:p>
          <a:pPr algn="just"/>
          <a:r>
            <a:rPr lang="es-ES_tradnl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1.- </a:t>
          </a:r>
          <a:r>
            <a:rPr lang="es-ES_tradnl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Elección del escenario mediante formato (F-SI-01)</a:t>
          </a:r>
          <a:endParaRPr lang="es-MX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39610-C9B1-46E8-882C-FF4266200870}" type="parTrans" cxnId="{179D1F54-67C5-4B66-92FC-55ABEA623120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43EEC-391E-4296-9667-4D9C5B415D1F}" type="sibTrans" cxnId="{179D1F54-67C5-4B66-92FC-55ABEA623120}">
      <dgm:prSet/>
      <dgm:spPr/>
      <dgm:t>
        <a:bodyPr/>
        <a:lstStyle/>
        <a:p>
          <a:pPr algn="just"/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FD721-D01C-43F6-AE0E-22531DFFDA8C}">
      <dgm:prSet phldrT="[Texto]" custT="1"/>
      <dgm:spPr>
        <a:solidFill>
          <a:srgbClr val="FF6600"/>
        </a:solidFill>
      </dgm:spPr>
      <dgm:t>
        <a:bodyPr/>
        <a:lstStyle/>
        <a:p>
          <a:pPr algn="just"/>
          <a:r>
            <a:rPr lang="es-ES_tradnl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La administración entregará al estudiante Carta de Presentación </a:t>
          </a:r>
        </a:p>
        <a:p>
          <a:pPr algn="just"/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(F-CP-01)</a:t>
          </a:r>
          <a:endParaRPr lang="es-MX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5DCD5-B9C9-496D-9F9E-B80007EE75CF}" type="parTrans" cxnId="{2E26F652-6555-495D-9007-C0FB2FDBD598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8B22E-AD79-4E91-A773-0764843DFE74}" type="sibTrans" cxnId="{2E26F652-6555-495D-9007-C0FB2FDBD598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31BB6-9219-4CB2-9E42-B56392F2A507}">
      <dgm:prSet phldrT="[Texto]" custT="1"/>
      <dgm:spPr>
        <a:solidFill>
          <a:srgbClr val="FF6600"/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es-ES_tradnl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El estudiante solicita una respuesta del </a:t>
          </a:r>
        </a:p>
        <a:p>
          <a:pPr algn="just">
            <a:spcAft>
              <a:spcPts val="0"/>
            </a:spcAft>
          </a:pPr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(F-CP-01) en la empresa (firmada y con sello)</a:t>
          </a:r>
          <a:endParaRPr lang="es-MX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AD6C2-6C12-4E67-BAA8-E181EE5A2764}" type="parTrans" cxnId="{7CA60418-55EB-4C07-99C2-0AB7AA7BEF39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87D2B-62D0-4E87-9B5E-047B529A8D38}" type="sibTrans" cxnId="{7CA60418-55EB-4C07-99C2-0AB7AA7BEF39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EBF2A-8894-4FDE-B602-913A8A89F222}">
      <dgm:prSet phldrT="[Texto]" custT="1"/>
      <dgm:spPr>
        <a:solidFill>
          <a:srgbClr val="FF6600"/>
        </a:solidFill>
      </dgm:spPr>
      <dgm:t>
        <a:bodyPr/>
        <a:lstStyle/>
        <a:p>
          <a:pPr algn="just"/>
          <a:r>
            <a:rPr lang="es-ES_tradnl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3.-</a:t>
          </a:r>
          <a:r>
            <a:rPr lang="es-ES_tradnl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Entrega la carta de aceptación a la administración en original y se quedará con una copia </a:t>
          </a:r>
          <a:endParaRPr lang="es-MX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BC2A2-AE24-42BE-9A5B-237DC4C517A4}" type="parTrans" cxnId="{AD01D457-3951-4437-A5E1-01853A182444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F900F-21DA-477B-A7BF-B92017F5335D}" type="sibTrans" cxnId="{AD01D457-3951-4437-A5E1-01853A182444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18BDB-EC28-4681-A5B8-AD9F5EB941A7}">
      <dgm:prSet phldrT="[Texto]" custT="1"/>
      <dgm:spPr>
        <a:solidFill>
          <a:srgbClr val="FF6600"/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es-ES_tradnl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4.- </a:t>
          </a:r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admón. asignará un docente asesor </a:t>
          </a:r>
        </a:p>
        <a:p>
          <a:pPr algn="just">
            <a:spcAft>
              <a:spcPts val="0"/>
            </a:spcAft>
          </a:pPr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(F-AAA01)</a:t>
          </a:r>
          <a:endParaRPr lang="es-MX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9E503-325F-449D-A3CE-97960E4177E8}" type="parTrans" cxnId="{27B173F0-3D85-47E2-912A-A34B69802AE7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01CFF-3535-4227-A235-32C2E79BEEBA}" type="sibTrans" cxnId="{27B173F0-3D85-47E2-912A-A34B69802AE7}">
      <dgm:prSet/>
      <dgm:spPr/>
      <dgm:t>
        <a:bodyPr/>
        <a:lstStyle/>
        <a:p>
          <a:endParaRPr lang="es-MX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943E8-A39D-43FE-8A71-AB2566955144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ES_tradnl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5.- </a:t>
          </a:r>
          <a:r>
            <a:rPr lang="es-ES_tradnl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estudiante entregará a su asesor un Informe parcial de actividades </a:t>
          </a:r>
        </a:p>
        <a:p>
          <a:pPr algn="just"/>
          <a:r>
            <a:rPr lang="es-ES_tradnl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(F-IPA-01)</a:t>
          </a:r>
          <a:endParaRPr lang="es-MX" sz="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66DD5-9156-4925-8686-11809370795E}" type="parTrans" cxnId="{B4E3E9E4-3C1D-4D20-9DD7-9FC293975C9C}">
      <dgm:prSet/>
      <dgm:spPr/>
      <dgm:t>
        <a:bodyPr/>
        <a:lstStyle/>
        <a:p>
          <a:endParaRPr lang="es-MX"/>
        </a:p>
      </dgm:t>
    </dgm:pt>
    <dgm:pt modelId="{98C1D862-399B-4AD0-9423-4985FE737F1A}" type="sibTrans" cxnId="{B4E3E9E4-3C1D-4D20-9DD7-9FC293975C9C}">
      <dgm:prSet/>
      <dgm:spPr/>
      <dgm:t>
        <a:bodyPr/>
        <a:lstStyle/>
        <a:p>
          <a:endParaRPr lang="es-MX"/>
        </a:p>
      </dgm:t>
    </dgm:pt>
    <dgm:pt modelId="{D28D0D05-65F4-4988-99B2-AB05D26D2E9F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</a:t>
          </a:r>
          <a:r>
            <a:rPr lang="es-ES_tradnl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Entrega de  Proyecto final de actividades </a:t>
          </a:r>
          <a:r>
            <a:rPr lang="es-ES_tradnl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(cumpliendo la estructura)</a:t>
          </a:r>
          <a:endParaRPr lang="es-ES_tradnl" sz="105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5C958-ABDA-41EF-9C41-8A3EB59809D5}" type="parTrans" cxnId="{8C0E4A45-4041-4CF4-B6C1-E5BD31B15B70}">
      <dgm:prSet/>
      <dgm:spPr/>
      <dgm:t>
        <a:bodyPr/>
        <a:lstStyle/>
        <a:p>
          <a:endParaRPr lang="es-MX"/>
        </a:p>
      </dgm:t>
    </dgm:pt>
    <dgm:pt modelId="{F852A48F-AAE8-4E14-963E-5AFA41B6C0F1}" type="sibTrans" cxnId="{8C0E4A45-4041-4CF4-B6C1-E5BD31B15B70}">
      <dgm:prSet/>
      <dgm:spPr/>
      <dgm:t>
        <a:bodyPr/>
        <a:lstStyle/>
        <a:p>
          <a:endParaRPr lang="es-MX"/>
        </a:p>
      </dgm:t>
    </dgm:pt>
    <dgm:pt modelId="{2DEE0262-B6B3-4116-80B7-0C7DA9CE2E06}">
      <dgm:prSet custT="1"/>
      <dgm:spPr>
        <a:solidFill>
          <a:srgbClr val="FF6600"/>
        </a:solidFill>
      </dgm:spPr>
      <dgm:t>
        <a:bodyPr/>
        <a:lstStyle/>
        <a:p>
          <a:pPr algn="just"/>
          <a:r>
            <a:rPr lang="es-ES_tradnl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</a:t>
          </a:r>
          <a:r>
            <a:rPr lang="es-ES_tradnl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Entrega de la evaluación del proyecto final</a:t>
          </a:r>
          <a:endParaRPr lang="es-MX" sz="1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BDAA82-6919-482A-AE3F-440AFC73DF6B}" type="parTrans" cxnId="{1099C470-579F-47CE-9BFC-5689B12138D7}">
      <dgm:prSet/>
      <dgm:spPr/>
      <dgm:t>
        <a:bodyPr/>
        <a:lstStyle/>
        <a:p>
          <a:endParaRPr lang="es-MX"/>
        </a:p>
      </dgm:t>
    </dgm:pt>
    <dgm:pt modelId="{99EF2C30-CE99-4525-932E-FCD9116597E5}" type="sibTrans" cxnId="{1099C470-579F-47CE-9BFC-5689B12138D7}">
      <dgm:prSet/>
      <dgm:spPr/>
      <dgm:t>
        <a:bodyPr/>
        <a:lstStyle/>
        <a:p>
          <a:endParaRPr lang="es-MX"/>
        </a:p>
      </dgm:t>
    </dgm:pt>
    <dgm:pt modelId="{C8846082-60B6-46C6-89A1-0435D9673E43}">
      <dgm:prSet/>
      <dgm:spPr>
        <a:solidFill>
          <a:srgbClr val="FF6600"/>
        </a:solidFill>
      </dgm:spPr>
      <dgm:t>
        <a:bodyPr/>
        <a:lstStyle/>
        <a:p>
          <a:pPr algn="just"/>
          <a:r>
            <a:rPr lang="es-ES_trad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</a:t>
          </a:r>
          <a:r>
            <a: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Entrega de la carta de liberación de la Estancia Profesional</a:t>
          </a:r>
          <a:endParaRPr lang="es-MX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E8F93-5C72-4006-B69E-BF4670F9BB90}" type="parTrans" cxnId="{749AA1E4-CBE0-4429-927A-F8AEE2DA6543}">
      <dgm:prSet/>
      <dgm:spPr/>
      <dgm:t>
        <a:bodyPr/>
        <a:lstStyle/>
        <a:p>
          <a:endParaRPr lang="es-MX"/>
        </a:p>
      </dgm:t>
    </dgm:pt>
    <dgm:pt modelId="{20D2C012-E147-4DC7-A63C-5F0EA2384202}" type="sibTrans" cxnId="{749AA1E4-CBE0-4429-927A-F8AEE2DA6543}">
      <dgm:prSet/>
      <dgm:spPr/>
      <dgm:t>
        <a:bodyPr/>
        <a:lstStyle/>
        <a:p>
          <a:endParaRPr lang="es-MX"/>
        </a:p>
      </dgm:t>
    </dgm:pt>
    <dgm:pt modelId="{69C9DDCE-1886-43AB-BCDA-2CCF616E7B80}" type="pres">
      <dgm:prSet presAssocID="{6F6674FC-5B86-4C17-A938-8635F9BC75E9}" presName="Name0" presStyleCnt="0">
        <dgm:presLayoutVars>
          <dgm:dir/>
          <dgm:resizeHandles val="exact"/>
        </dgm:presLayoutVars>
      </dgm:prSet>
      <dgm:spPr/>
    </dgm:pt>
    <dgm:pt modelId="{BFC0A748-5465-4AE9-8AAB-6DF85911D8E9}" type="pres">
      <dgm:prSet presAssocID="{6F6674FC-5B86-4C17-A938-8635F9BC75E9}" presName="cycle" presStyleCnt="0"/>
      <dgm:spPr/>
    </dgm:pt>
    <dgm:pt modelId="{AE97CA83-8DF6-4689-AA5D-E19E984EB7EB}" type="pres">
      <dgm:prSet presAssocID="{DB1248A8-0469-42B7-89F2-B67E5C0AA342}" presName="nodeFirstNode" presStyleLbl="node1" presStyleIdx="0" presStyleCnt="9">
        <dgm:presLayoutVars>
          <dgm:bulletEnabled val="1"/>
        </dgm:presLayoutVars>
      </dgm:prSet>
      <dgm:spPr/>
    </dgm:pt>
    <dgm:pt modelId="{2A2FDE82-A99C-4E26-9E4E-CA4B5DE33E14}" type="pres">
      <dgm:prSet presAssocID="{07C43EEC-391E-4296-9667-4D9C5B415D1F}" presName="sibTransFirstNode" presStyleLbl="bgShp" presStyleIdx="0" presStyleCnt="1" custLinFactNeighborY="75"/>
      <dgm:spPr/>
    </dgm:pt>
    <dgm:pt modelId="{5DD759C9-1354-4273-A226-180B82592EA5}" type="pres">
      <dgm:prSet presAssocID="{738FD721-D01C-43F6-AE0E-22531DFFDA8C}" presName="nodeFollowingNodes" presStyleLbl="node1" presStyleIdx="1" presStyleCnt="9" custRadScaleRad="109958" custRadScaleInc="36031">
        <dgm:presLayoutVars>
          <dgm:bulletEnabled val="1"/>
        </dgm:presLayoutVars>
      </dgm:prSet>
      <dgm:spPr/>
    </dgm:pt>
    <dgm:pt modelId="{2EF1CB37-7BEE-4D71-87BE-240C5DAB7ECA}" type="pres">
      <dgm:prSet presAssocID="{53A31BB6-9219-4CB2-9E42-B56392F2A507}" presName="nodeFollowingNodes" presStyleLbl="node1" presStyleIdx="2" presStyleCnt="9" custRadScaleRad="102757" custRadScaleInc="7226">
        <dgm:presLayoutVars>
          <dgm:bulletEnabled val="1"/>
        </dgm:presLayoutVars>
      </dgm:prSet>
      <dgm:spPr/>
    </dgm:pt>
    <dgm:pt modelId="{87797267-7485-43E3-B115-1BE355FD4C14}" type="pres">
      <dgm:prSet presAssocID="{CADEBF2A-8894-4FDE-B602-913A8A89F222}" presName="nodeFollowingNodes" presStyleLbl="node1" presStyleIdx="3" presStyleCnt="9" custRadScaleRad="100629" custRadScaleInc="-14839">
        <dgm:presLayoutVars>
          <dgm:bulletEnabled val="1"/>
        </dgm:presLayoutVars>
      </dgm:prSet>
      <dgm:spPr/>
    </dgm:pt>
    <dgm:pt modelId="{F98C9CA1-AE2D-4097-AC0E-D26CA8CEF316}" type="pres">
      <dgm:prSet presAssocID="{49318BDB-EC28-4681-A5B8-AD9F5EB941A7}" presName="nodeFollowingNodes" presStyleLbl="node1" presStyleIdx="4" presStyleCnt="9" custRadScaleRad="96953" custRadScaleInc="-25153">
        <dgm:presLayoutVars>
          <dgm:bulletEnabled val="1"/>
        </dgm:presLayoutVars>
      </dgm:prSet>
      <dgm:spPr/>
    </dgm:pt>
    <dgm:pt modelId="{60460D95-4F99-4A17-9C97-9FD7D81FC050}" type="pres">
      <dgm:prSet presAssocID="{2F5943E8-A39D-43FE-8A71-AB2566955144}" presName="nodeFollowingNodes" presStyleLbl="node1" presStyleIdx="5" presStyleCnt="9" custRadScaleRad="92551" custRadScaleInc="7537">
        <dgm:presLayoutVars>
          <dgm:bulletEnabled val="1"/>
        </dgm:presLayoutVars>
      </dgm:prSet>
      <dgm:spPr/>
    </dgm:pt>
    <dgm:pt modelId="{263CBE2C-9E29-4C70-962A-6E95E3633D86}" type="pres">
      <dgm:prSet presAssocID="{D28D0D05-65F4-4988-99B2-AB05D26D2E9F}" presName="nodeFollowingNodes" presStyleLbl="node1" presStyleIdx="6" presStyleCnt="9" custRadScaleRad="109150" custRadScaleInc="16413">
        <dgm:presLayoutVars>
          <dgm:bulletEnabled val="1"/>
        </dgm:presLayoutVars>
      </dgm:prSet>
      <dgm:spPr/>
    </dgm:pt>
    <dgm:pt modelId="{066B87B7-406E-478D-8307-2057522979E3}" type="pres">
      <dgm:prSet presAssocID="{2DEE0262-B6B3-4116-80B7-0C7DA9CE2E06}" presName="nodeFollowingNodes" presStyleLbl="node1" presStyleIdx="7" presStyleCnt="9" custRadScaleRad="102060" custRadScaleInc="-12873">
        <dgm:presLayoutVars>
          <dgm:bulletEnabled val="1"/>
        </dgm:presLayoutVars>
      </dgm:prSet>
      <dgm:spPr/>
    </dgm:pt>
    <dgm:pt modelId="{9274BE94-5498-4F0C-A984-D34AD91DF34B}" type="pres">
      <dgm:prSet presAssocID="{C8846082-60B6-46C6-89A1-0435D9673E43}" presName="nodeFollowingNodes" presStyleLbl="node1" presStyleIdx="8" presStyleCnt="9" custRadScaleRad="111003" custRadScaleInc="-35588">
        <dgm:presLayoutVars>
          <dgm:bulletEnabled val="1"/>
        </dgm:presLayoutVars>
      </dgm:prSet>
      <dgm:spPr/>
    </dgm:pt>
  </dgm:ptLst>
  <dgm:cxnLst>
    <dgm:cxn modelId="{7CA60418-55EB-4C07-99C2-0AB7AA7BEF39}" srcId="{6F6674FC-5B86-4C17-A938-8635F9BC75E9}" destId="{53A31BB6-9219-4CB2-9E42-B56392F2A507}" srcOrd="2" destOrd="0" parTransId="{51BAD6C2-6C12-4E67-BAA8-E181EE5A2764}" sibTransId="{82687D2B-62D0-4E87-9B5E-047B529A8D38}"/>
    <dgm:cxn modelId="{C6D03618-0D2F-4C3B-BF49-E165B3EBF6FF}" type="presOf" srcId="{CADEBF2A-8894-4FDE-B602-913A8A89F222}" destId="{87797267-7485-43E3-B115-1BE355FD4C14}" srcOrd="0" destOrd="0" presId="urn:microsoft.com/office/officeart/2005/8/layout/cycle3"/>
    <dgm:cxn modelId="{1290A31E-6D39-4428-8393-84F476B5AA3E}" type="presOf" srcId="{2DEE0262-B6B3-4116-80B7-0C7DA9CE2E06}" destId="{066B87B7-406E-478D-8307-2057522979E3}" srcOrd="0" destOrd="0" presId="urn:microsoft.com/office/officeart/2005/8/layout/cycle3"/>
    <dgm:cxn modelId="{53016C23-5D1B-4581-BF41-6385F1CFE57A}" type="presOf" srcId="{2F5943E8-A39D-43FE-8A71-AB2566955144}" destId="{60460D95-4F99-4A17-9C97-9FD7D81FC050}" srcOrd="0" destOrd="0" presId="urn:microsoft.com/office/officeart/2005/8/layout/cycle3"/>
    <dgm:cxn modelId="{D673E744-DC21-427C-A8E6-015B334755AA}" type="presOf" srcId="{07C43EEC-391E-4296-9667-4D9C5B415D1F}" destId="{2A2FDE82-A99C-4E26-9E4E-CA4B5DE33E14}" srcOrd="0" destOrd="0" presId="urn:microsoft.com/office/officeart/2005/8/layout/cycle3"/>
    <dgm:cxn modelId="{8C0E4A45-4041-4CF4-B6C1-E5BD31B15B70}" srcId="{6F6674FC-5B86-4C17-A938-8635F9BC75E9}" destId="{D28D0D05-65F4-4988-99B2-AB05D26D2E9F}" srcOrd="6" destOrd="0" parTransId="{8F85C958-ABDA-41EF-9C41-8A3EB59809D5}" sibTransId="{F852A48F-AAE8-4E14-963E-5AFA41B6C0F1}"/>
    <dgm:cxn modelId="{CF78144D-6DDF-47D2-8A26-8D17CAC22F82}" type="presOf" srcId="{6F6674FC-5B86-4C17-A938-8635F9BC75E9}" destId="{69C9DDCE-1886-43AB-BCDA-2CCF616E7B80}" srcOrd="0" destOrd="0" presId="urn:microsoft.com/office/officeart/2005/8/layout/cycle3"/>
    <dgm:cxn modelId="{1099C470-579F-47CE-9BFC-5689B12138D7}" srcId="{6F6674FC-5B86-4C17-A938-8635F9BC75E9}" destId="{2DEE0262-B6B3-4116-80B7-0C7DA9CE2E06}" srcOrd="7" destOrd="0" parTransId="{BDBDAA82-6919-482A-AE3F-440AFC73DF6B}" sibTransId="{99EF2C30-CE99-4525-932E-FCD9116597E5}"/>
    <dgm:cxn modelId="{2E26F652-6555-495D-9007-C0FB2FDBD598}" srcId="{6F6674FC-5B86-4C17-A938-8635F9BC75E9}" destId="{738FD721-D01C-43F6-AE0E-22531DFFDA8C}" srcOrd="1" destOrd="0" parTransId="{FAB5DCD5-B9C9-496D-9F9E-B80007EE75CF}" sibTransId="{C048B22E-AD79-4E91-A773-0764843DFE74}"/>
    <dgm:cxn modelId="{179D1F54-67C5-4B66-92FC-55ABEA623120}" srcId="{6F6674FC-5B86-4C17-A938-8635F9BC75E9}" destId="{DB1248A8-0469-42B7-89F2-B67E5C0AA342}" srcOrd="0" destOrd="0" parTransId="{C3939610-C9B1-46E8-882C-FF4266200870}" sibTransId="{07C43EEC-391E-4296-9667-4D9C5B415D1F}"/>
    <dgm:cxn modelId="{AD01D457-3951-4437-A5E1-01853A182444}" srcId="{6F6674FC-5B86-4C17-A938-8635F9BC75E9}" destId="{CADEBF2A-8894-4FDE-B602-913A8A89F222}" srcOrd="3" destOrd="0" parTransId="{F34BC2A2-AE24-42BE-9A5B-237DC4C517A4}" sibTransId="{AF8F900F-21DA-477B-A7BF-B92017F5335D}"/>
    <dgm:cxn modelId="{68A2CB81-FAAD-4838-A3BF-3B6021CF699B}" type="presOf" srcId="{D28D0D05-65F4-4988-99B2-AB05D26D2E9F}" destId="{263CBE2C-9E29-4C70-962A-6E95E3633D86}" srcOrd="0" destOrd="0" presId="urn:microsoft.com/office/officeart/2005/8/layout/cycle3"/>
    <dgm:cxn modelId="{C5B49584-95D1-411F-9B96-430B79C7785F}" type="presOf" srcId="{49318BDB-EC28-4681-A5B8-AD9F5EB941A7}" destId="{F98C9CA1-AE2D-4097-AC0E-D26CA8CEF316}" srcOrd="0" destOrd="0" presId="urn:microsoft.com/office/officeart/2005/8/layout/cycle3"/>
    <dgm:cxn modelId="{D1BF1AA4-BC8D-49B8-BC4E-2C49D5605D1A}" type="presOf" srcId="{DB1248A8-0469-42B7-89F2-B67E5C0AA342}" destId="{AE97CA83-8DF6-4689-AA5D-E19E984EB7EB}" srcOrd="0" destOrd="0" presId="urn:microsoft.com/office/officeart/2005/8/layout/cycle3"/>
    <dgm:cxn modelId="{A3DA86B0-2BD3-4935-A49B-9FBF375FAC3B}" type="presOf" srcId="{738FD721-D01C-43F6-AE0E-22531DFFDA8C}" destId="{5DD759C9-1354-4273-A226-180B82592EA5}" srcOrd="0" destOrd="0" presId="urn:microsoft.com/office/officeart/2005/8/layout/cycle3"/>
    <dgm:cxn modelId="{26E24FD9-DD41-4C85-9DC9-E6587684ABA7}" type="presOf" srcId="{C8846082-60B6-46C6-89A1-0435D9673E43}" destId="{9274BE94-5498-4F0C-A984-D34AD91DF34B}" srcOrd="0" destOrd="0" presId="urn:microsoft.com/office/officeart/2005/8/layout/cycle3"/>
    <dgm:cxn modelId="{749AA1E4-CBE0-4429-927A-F8AEE2DA6543}" srcId="{6F6674FC-5B86-4C17-A938-8635F9BC75E9}" destId="{C8846082-60B6-46C6-89A1-0435D9673E43}" srcOrd="8" destOrd="0" parTransId="{76AE8F93-5C72-4006-B69E-BF4670F9BB90}" sibTransId="{20D2C012-E147-4DC7-A63C-5F0EA2384202}"/>
    <dgm:cxn modelId="{B4E3E9E4-3C1D-4D20-9DD7-9FC293975C9C}" srcId="{6F6674FC-5B86-4C17-A938-8635F9BC75E9}" destId="{2F5943E8-A39D-43FE-8A71-AB2566955144}" srcOrd="5" destOrd="0" parTransId="{C8E66DD5-9156-4925-8686-11809370795E}" sibTransId="{98C1D862-399B-4AD0-9423-4985FE737F1A}"/>
    <dgm:cxn modelId="{27B173F0-3D85-47E2-912A-A34B69802AE7}" srcId="{6F6674FC-5B86-4C17-A938-8635F9BC75E9}" destId="{49318BDB-EC28-4681-A5B8-AD9F5EB941A7}" srcOrd="4" destOrd="0" parTransId="{CDE9E503-325F-449D-A3CE-97960E4177E8}" sibTransId="{5A901CFF-3535-4227-A235-32C2E79BEEBA}"/>
    <dgm:cxn modelId="{9446FBF8-8836-40C8-BF94-2A4997E81F2E}" type="presOf" srcId="{53A31BB6-9219-4CB2-9E42-B56392F2A507}" destId="{2EF1CB37-7BEE-4D71-87BE-240C5DAB7ECA}" srcOrd="0" destOrd="0" presId="urn:microsoft.com/office/officeart/2005/8/layout/cycle3"/>
    <dgm:cxn modelId="{978BD141-446F-4BDB-BDFC-7ABEEFDE1CED}" type="presParOf" srcId="{69C9DDCE-1886-43AB-BCDA-2CCF616E7B80}" destId="{BFC0A748-5465-4AE9-8AAB-6DF85911D8E9}" srcOrd="0" destOrd="0" presId="urn:microsoft.com/office/officeart/2005/8/layout/cycle3"/>
    <dgm:cxn modelId="{4355FB2B-7BF6-4CFC-8346-E4308E2F4B8A}" type="presParOf" srcId="{BFC0A748-5465-4AE9-8AAB-6DF85911D8E9}" destId="{AE97CA83-8DF6-4689-AA5D-E19E984EB7EB}" srcOrd="0" destOrd="0" presId="urn:microsoft.com/office/officeart/2005/8/layout/cycle3"/>
    <dgm:cxn modelId="{9BE3B7B0-45A7-4A45-9872-EB9F2D9CA789}" type="presParOf" srcId="{BFC0A748-5465-4AE9-8AAB-6DF85911D8E9}" destId="{2A2FDE82-A99C-4E26-9E4E-CA4B5DE33E14}" srcOrd="1" destOrd="0" presId="urn:microsoft.com/office/officeart/2005/8/layout/cycle3"/>
    <dgm:cxn modelId="{BBF43FFD-B484-4DAF-838F-8735BED5EB64}" type="presParOf" srcId="{BFC0A748-5465-4AE9-8AAB-6DF85911D8E9}" destId="{5DD759C9-1354-4273-A226-180B82592EA5}" srcOrd="2" destOrd="0" presId="urn:microsoft.com/office/officeart/2005/8/layout/cycle3"/>
    <dgm:cxn modelId="{7F06DBB9-409C-4AF6-A710-261687F9CE0E}" type="presParOf" srcId="{BFC0A748-5465-4AE9-8AAB-6DF85911D8E9}" destId="{2EF1CB37-7BEE-4D71-87BE-240C5DAB7ECA}" srcOrd="3" destOrd="0" presId="urn:microsoft.com/office/officeart/2005/8/layout/cycle3"/>
    <dgm:cxn modelId="{55D509BA-90CC-4567-BD43-ACB6100E8BD0}" type="presParOf" srcId="{BFC0A748-5465-4AE9-8AAB-6DF85911D8E9}" destId="{87797267-7485-43E3-B115-1BE355FD4C14}" srcOrd="4" destOrd="0" presId="urn:microsoft.com/office/officeart/2005/8/layout/cycle3"/>
    <dgm:cxn modelId="{64EB9FF9-4339-4404-A690-7A2BC949848D}" type="presParOf" srcId="{BFC0A748-5465-4AE9-8AAB-6DF85911D8E9}" destId="{F98C9CA1-AE2D-4097-AC0E-D26CA8CEF316}" srcOrd="5" destOrd="0" presId="urn:microsoft.com/office/officeart/2005/8/layout/cycle3"/>
    <dgm:cxn modelId="{C4E2540F-0EF6-45B5-BAEF-103AC106E459}" type="presParOf" srcId="{BFC0A748-5465-4AE9-8AAB-6DF85911D8E9}" destId="{60460D95-4F99-4A17-9C97-9FD7D81FC050}" srcOrd="6" destOrd="0" presId="urn:microsoft.com/office/officeart/2005/8/layout/cycle3"/>
    <dgm:cxn modelId="{BD34A742-DF5E-4DDC-94FA-5E0C3605BE51}" type="presParOf" srcId="{BFC0A748-5465-4AE9-8AAB-6DF85911D8E9}" destId="{263CBE2C-9E29-4C70-962A-6E95E3633D86}" srcOrd="7" destOrd="0" presId="urn:microsoft.com/office/officeart/2005/8/layout/cycle3"/>
    <dgm:cxn modelId="{E0D41C6E-4140-4B8B-8CE3-74B852F8D047}" type="presParOf" srcId="{BFC0A748-5465-4AE9-8AAB-6DF85911D8E9}" destId="{066B87B7-406E-478D-8307-2057522979E3}" srcOrd="8" destOrd="0" presId="urn:microsoft.com/office/officeart/2005/8/layout/cycle3"/>
    <dgm:cxn modelId="{2253139A-8AA8-4879-9477-78D348689086}" type="presParOf" srcId="{BFC0A748-5465-4AE9-8AAB-6DF85911D8E9}" destId="{9274BE94-5498-4F0C-A984-D34AD91DF34B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896BF-BFFE-464E-8D3C-1A48F26F7A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16A7B7-3AC2-4C49-A4A3-612E5590AE75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/>
            <a:t>1.- El estudiante deberá llevar la carta de presentación de manera física al lugar donde realizará la Estancia.</a:t>
          </a:r>
          <a:endParaRPr lang="en-US" dirty="0"/>
        </a:p>
      </dgm:t>
    </dgm:pt>
    <dgm:pt modelId="{C46E5708-BDD6-421A-86B7-A8A98ABD1938}" type="parTrans" cxnId="{109EB0FD-0681-459E-9B6C-D091CD49104B}">
      <dgm:prSet/>
      <dgm:spPr/>
      <dgm:t>
        <a:bodyPr/>
        <a:lstStyle/>
        <a:p>
          <a:endParaRPr lang="en-US"/>
        </a:p>
      </dgm:t>
    </dgm:pt>
    <dgm:pt modelId="{8BA577A0-7F15-4DD5-BE5B-CB94EF23DD88}" type="sibTrans" cxnId="{109EB0FD-0681-459E-9B6C-D091CD49104B}">
      <dgm:prSet/>
      <dgm:spPr/>
      <dgm:t>
        <a:bodyPr/>
        <a:lstStyle/>
        <a:p>
          <a:endParaRPr lang="en-US"/>
        </a:p>
      </dgm:t>
    </dgm:pt>
    <dgm:pt modelId="{35356909-577D-4430-93AA-4710DF464A03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/>
            <a:t>2.- Llevará copia para que le firmen y sellen de recibido (acuse).</a:t>
          </a:r>
          <a:endParaRPr lang="en-US" dirty="0"/>
        </a:p>
      </dgm:t>
    </dgm:pt>
    <dgm:pt modelId="{6C64906B-2718-4AE6-A945-9A72AE343EC1}" type="parTrans" cxnId="{533CB124-4945-40E7-A792-DD11A300BE1B}">
      <dgm:prSet/>
      <dgm:spPr/>
      <dgm:t>
        <a:bodyPr/>
        <a:lstStyle/>
        <a:p>
          <a:endParaRPr lang="en-US"/>
        </a:p>
      </dgm:t>
    </dgm:pt>
    <dgm:pt modelId="{1A59C033-7EEA-4939-A8E7-7BDC0FF57FC8}" type="sibTrans" cxnId="{533CB124-4945-40E7-A792-DD11A300BE1B}">
      <dgm:prSet/>
      <dgm:spPr/>
      <dgm:t>
        <a:bodyPr/>
        <a:lstStyle/>
        <a:p>
          <a:endParaRPr lang="en-US"/>
        </a:p>
      </dgm:t>
    </dgm:pt>
    <dgm:pt modelId="{F17342D7-9336-4456-98F8-7ADE1F88642A}">
      <dgm:prSet/>
      <dgm:spPr/>
      <dgm:t>
        <a:bodyPr/>
        <a:lstStyle/>
        <a:p>
          <a:pPr>
            <a:lnSpc>
              <a:spcPct val="100000"/>
            </a:lnSpc>
          </a:pPr>
          <a:r>
            <a:rPr lang="es-ES_tradnl" dirty="0"/>
            <a:t>3.- Solicitará la respuesta (carta de aceptación) al responsable directo, misma que deberá estar firmada y sellada.</a:t>
          </a:r>
          <a:endParaRPr lang="en-US" dirty="0"/>
        </a:p>
      </dgm:t>
    </dgm:pt>
    <dgm:pt modelId="{A53E62B8-122F-448A-8C5D-2596160DC5C2}" type="parTrans" cxnId="{1B46D470-0FC4-4CBF-94B4-54A5218D9706}">
      <dgm:prSet/>
      <dgm:spPr/>
      <dgm:t>
        <a:bodyPr/>
        <a:lstStyle/>
        <a:p>
          <a:endParaRPr lang="en-US"/>
        </a:p>
      </dgm:t>
    </dgm:pt>
    <dgm:pt modelId="{BB7AB597-F323-40AF-9261-A61C7E39CFBB}" type="sibTrans" cxnId="{1B46D470-0FC4-4CBF-94B4-54A5218D9706}">
      <dgm:prSet/>
      <dgm:spPr/>
      <dgm:t>
        <a:bodyPr/>
        <a:lstStyle/>
        <a:p>
          <a:endParaRPr lang="en-US"/>
        </a:p>
      </dgm:t>
    </dgm:pt>
    <dgm:pt modelId="{AF36B5C6-4BEC-44F6-AE08-031F35A47BE0}" type="pres">
      <dgm:prSet presAssocID="{9B7896BF-BFFE-464E-8D3C-1A48F26F7A04}" presName="root" presStyleCnt="0">
        <dgm:presLayoutVars>
          <dgm:dir/>
          <dgm:resizeHandles val="exact"/>
        </dgm:presLayoutVars>
      </dgm:prSet>
      <dgm:spPr/>
    </dgm:pt>
    <dgm:pt modelId="{6A14455F-5D91-4341-A0DE-22395E765152}" type="pres">
      <dgm:prSet presAssocID="{2916A7B7-3AC2-4C49-A4A3-612E5590AE75}" presName="compNode" presStyleCnt="0"/>
      <dgm:spPr/>
    </dgm:pt>
    <dgm:pt modelId="{623EEF69-25B5-49B7-8E2B-970F7D0FC5D6}" type="pres">
      <dgm:prSet presAssocID="{2916A7B7-3AC2-4C49-A4A3-612E5590AE75}" presName="bgRect" presStyleLbl="bgShp" presStyleIdx="0" presStyleCnt="3"/>
      <dgm:spPr/>
    </dgm:pt>
    <dgm:pt modelId="{7015E5DF-6873-4120-82F2-E8EDD71FBB3C}" type="pres">
      <dgm:prSet presAssocID="{2916A7B7-3AC2-4C49-A4A3-612E5590AE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7AF5F096-18EC-4E29-98AE-2AC0622D2153}" type="pres">
      <dgm:prSet presAssocID="{2916A7B7-3AC2-4C49-A4A3-612E5590AE75}" presName="spaceRect" presStyleCnt="0"/>
      <dgm:spPr/>
    </dgm:pt>
    <dgm:pt modelId="{E10BACF2-7213-4221-BAA7-2192B2C61400}" type="pres">
      <dgm:prSet presAssocID="{2916A7B7-3AC2-4C49-A4A3-612E5590AE75}" presName="parTx" presStyleLbl="revTx" presStyleIdx="0" presStyleCnt="3">
        <dgm:presLayoutVars>
          <dgm:chMax val="0"/>
          <dgm:chPref val="0"/>
        </dgm:presLayoutVars>
      </dgm:prSet>
      <dgm:spPr/>
    </dgm:pt>
    <dgm:pt modelId="{2C991C3F-3EB4-4C97-B728-04EDE6D0D3D6}" type="pres">
      <dgm:prSet presAssocID="{8BA577A0-7F15-4DD5-BE5B-CB94EF23DD88}" presName="sibTrans" presStyleCnt="0"/>
      <dgm:spPr/>
    </dgm:pt>
    <dgm:pt modelId="{BA7733A5-595D-41F1-ACBF-81ED921B886A}" type="pres">
      <dgm:prSet presAssocID="{35356909-577D-4430-93AA-4710DF464A03}" presName="compNode" presStyleCnt="0"/>
      <dgm:spPr/>
    </dgm:pt>
    <dgm:pt modelId="{2BDA35C3-F32D-4299-8927-4815E52CCE69}" type="pres">
      <dgm:prSet presAssocID="{35356909-577D-4430-93AA-4710DF464A03}" presName="bgRect" presStyleLbl="bgShp" presStyleIdx="1" presStyleCnt="3"/>
      <dgm:spPr/>
    </dgm:pt>
    <dgm:pt modelId="{2B2B35BF-451F-4FD7-9863-48773486EC79}" type="pres">
      <dgm:prSet presAssocID="{35356909-577D-4430-93AA-4710DF464A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ítulos"/>
        </a:ext>
      </dgm:extLst>
    </dgm:pt>
    <dgm:pt modelId="{14D116C2-A3E5-4738-8DC5-6CF7A3E5BBD0}" type="pres">
      <dgm:prSet presAssocID="{35356909-577D-4430-93AA-4710DF464A03}" presName="spaceRect" presStyleCnt="0"/>
      <dgm:spPr/>
    </dgm:pt>
    <dgm:pt modelId="{DE0D11F8-8D1E-4A34-8FBC-19E244F68E65}" type="pres">
      <dgm:prSet presAssocID="{35356909-577D-4430-93AA-4710DF464A03}" presName="parTx" presStyleLbl="revTx" presStyleIdx="1" presStyleCnt="3">
        <dgm:presLayoutVars>
          <dgm:chMax val="0"/>
          <dgm:chPref val="0"/>
        </dgm:presLayoutVars>
      </dgm:prSet>
      <dgm:spPr/>
    </dgm:pt>
    <dgm:pt modelId="{25D8B4A0-3365-4623-B961-E4C0AF6AD713}" type="pres">
      <dgm:prSet presAssocID="{1A59C033-7EEA-4939-A8E7-7BDC0FF57FC8}" presName="sibTrans" presStyleCnt="0"/>
      <dgm:spPr/>
    </dgm:pt>
    <dgm:pt modelId="{4070B850-9619-4D3C-AF77-81A70664C24D}" type="pres">
      <dgm:prSet presAssocID="{F17342D7-9336-4456-98F8-7ADE1F88642A}" presName="compNode" presStyleCnt="0"/>
      <dgm:spPr/>
    </dgm:pt>
    <dgm:pt modelId="{F6B0362F-7D45-440A-9D5D-A12D017D3F4E}" type="pres">
      <dgm:prSet presAssocID="{F17342D7-9336-4456-98F8-7ADE1F88642A}" presName="bgRect" presStyleLbl="bgShp" presStyleIdx="2" presStyleCnt="3"/>
      <dgm:spPr/>
    </dgm:pt>
    <dgm:pt modelId="{67DF4AAB-31E4-4B7B-9EEE-ACAE84EDF5E7}" type="pres">
      <dgm:prSet presAssocID="{F17342D7-9336-4456-98F8-7ADE1F8864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81A5E7F6-FD6B-498F-883C-33B3144F9C11}" type="pres">
      <dgm:prSet presAssocID="{F17342D7-9336-4456-98F8-7ADE1F88642A}" presName="spaceRect" presStyleCnt="0"/>
      <dgm:spPr/>
    </dgm:pt>
    <dgm:pt modelId="{2604678C-01A3-42A1-BF30-CD86A51BCEE2}" type="pres">
      <dgm:prSet presAssocID="{F17342D7-9336-4456-98F8-7ADE1F8864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3CB124-4945-40E7-A792-DD11A300BE1B}" srcId="{9B7896BF-BFFE-464E-8D3C-1A48F26F7A04}" destId="{35356909-577D-4430-93AA-4710DF464A03}" srcOrd="1" destOrd="0" parTransId="{6C64906B-2718-4AE6-A945-9A72AE343EC1}" sibTransId="{1A59C033-7EEA-4939-A8E7-7BDC0FF57FC8}"/>
    <dgm:cxn modelId="{D89ACB2A-5880-4DA8-BE2F-0CC962490D90}" type="presOf" srcId="{2916A7B7-3AC2-4C49-A4A3-612E5590AE75}" destId="{E10BACF2-7213-4221-BAA7-2192B2C61400}" srcOrd="0" destOrd="0" presId="urn:microsoft.com/office/officeart/2018/2/layout/IconVerticalSolidList"/>
    <dgm:cxn modelId="{21A80A42-54D0-4670-B16F-1E52D368688B}" type="presOf" srcId="{F17342D7-9336-4456-98F8-7ADE1F88642A}" destId="{2604678C-01A3-42A1-BF30-CD86A51BCEE2}" srcOrd="0" destOrd="0" presId="urn:microsoft.com/office/officeart/2018/2/layout/IconVerticalSolidList"/>
    <dgm:cxn modelId="{1B46D470-0FC4-4CBF-94B4-54A5218D9706}" srcId="{9B7896BF-BFFE-464E-8D3C-1A48F26F7A04}" destId="{F17342D7-9336-4456-98F8-7ADE1F88642A}" srcOrd="2" destOrd="0" parTransId="{A53E62B8-122F-448A-8C5D-2596160DC5C2}" sibTransId="{BB7AB597-F323-40AF-9261-A61C7E39CFBB}"/>
    <dgm:cxn modelId="{C583CE98-B1BA-45D2-89E0-59CE36102FF6}" type="presOf" srcId="{9B7896BF-BFFE-464E-8D3C-1A48F26F7A04}" destId="{AF36B5C6-4BEC-44F6-AE08-031F35A47BE0}" srcOrd="0" destOrd="0" presId="urn:microsoft.com/office/officeart/2018/2/layout/IconVerticalSolidList"/>
    <dgm:cxn modelId="{71047BF0-D559-4C58-AF38-2FA93F2E6C19}" type="presOf" srcId="{35356909-577D-4430-93AA-4710DF464A03}" destId="{DE0D11F8-8D1E-4A34-8FBC-19E244F68E65}" srcOrd="0" destOrd="0" presId="urn:microsoft.com/office/officeart/2018/2/layout/IconVerticalSolidList"/>
    <dgm:cxn modelId="{109EB0FD-0681-459E-9B6C-D091CD49104B}" srcId="{9B7896BF-BFFE-464E-8D3C-1A48F26F7A04}" destId="{2916A7B7-3AC2-4C49-A4A3-612E5590AE75}" srcOrd="0" destOrd="0" parTransId="{C46E5708-BDD6-421A-86B7-A8A98ABD1938}" sibTransId="{8BA577A0-7F15-4DD5-BE5B-CB94EF23DD88}"/>
    <dgm:cxn modelId="{4FD2525A-E50E-4DDA-811A-321B323EB031}" type="presParOf" srcId="{AF36B5C6-4BEC-44F6-AE08-031F35A47BE0}" destId="{6A14455F-5D91-4341-A0DE-22395E765152}" srcOrd="0" destOrd="0" presId="urn:microsoft.com/office/officeart/2018/2/layout/IconVerticalSolidList"/>
    <dgm:cxn modelId="{9BE630B7-9273-49D5-A6B1-7F46DF46ACD5}" type="presParOf" srcId="{6A14455F-5D91-4341-A0DE-22395E765152}" destId="{623EEF69-25B5-49B7-8E2B-970F7D0FC5D6}" srcOrd="0" destOrd="0" presId="urn:microsoft.com/office/officeart/2018/2/layout/IconVerticalSolidList"/>
    <dgm:cxn modelId="{FAB1D735-B990-42DD-92D6-3E167D31E376}" type="presParOf" srcId="{6A14455F-5D91-4341-A0DE-22395E765152}" destId="{7015E5DF-6873-4120-82F2-E8EDD71FBB3C}" srcOrd="1" destOrd="0" presId="urn:microsoft.com/office/officeart/2018/2/layout/IconVerticalSolidList"/>
    <dgm:cxn modelId="{573BA84D-AF5E-4182-B8AC-8DCC20297A75}" type="presParOf" srcId="{6A14455F-5D91-4341-A0DE-22395E765152}" destId="{7AF5F096-18EC-4E29-98AE-2AC0622D2153}" srcOrd="2" destOrd="0" presId="urn:microsoft.com/office/officeart/2018/2/layout/IconVerticalSolidList"/>
    <dgm:cxn modelId="{1B8FA616-2519-4F72-AB49-9386CBFAF830}" type="presParOf" srcId="{6A14455F-5D91-4341-A0DE-22395E765152}" destId="{E10BACF2-7213-4221-BAA7-2192B2C61400}" srcOrd="3" destOrd="0" presId="urn:microsoft.com/office/officeart/2018/2/layout/IconVerticalSolidList"/>
    <dgm:cxn modelId="{D7928996-D3A9-4031-A1E3-277D37BD6C80}" type="presParOf" srcId="{AF36B5C6-4BEC-44F6-AE08-031F35A47BE0}" destId="{2C991C3F-3EB4-4C97-B728-04EDE6D0D3D6}" srcOrd="1" destOrd="0" presId="urn:microsoft.com/office/officeart/2018/2/layout/IconVerticalSolidList"/>
    <dgm:cxn modelId="{DB177578-A92C-4048-B580-AB9ADF5C7660}" type="presParOf" srcId="{AF36B5C6-4BEC-44F6-AE08-031F35A47BE0}" destId="{BA7733A5-595D-41F1-ACBF-81ED921B886A}" srcOrd="2" destOrd="0" presId="urn:microsoft.com/office/officeart/2018/2/layout/IconVerticalSolidList"/>
    <dgm:cxn modelId="{FE41153B-3181-4384-A33C-7CCBF5F902AC}" type="presParOf" srcId="{BA7733A5-595D-41F1-ACBF-81ED921B886A}" destId="{2BDA35C3-F32D-4299-8927-4815E52CCE69}" srcOrd="0" destOrd="0" presId="urn:microsoft.com/office/officeart/2018/2/layout/IconVerticalSolidList"/>
    <dgm:cxn modelId="{E239B3F4-11F7-4856-B296-2D5A90372D3A}" type="presParOf" srcId="{BA7733A5-595D-41F1-ACBF-81ED921B886A}" destId="{2B2B35BF-451F-4FD7-9863-48773486EC79}" srcOrd="1" destOrd="0" presId="urn:microsoft.com/office/officeart/2018/2/layout/IconVerticalSolidList"/>
    <dgm:cxn modelId="{09BB2865-1A7F-4464-AC6A-1F85B35B7C0E}" type="presParOf" srcId="{BA7733A5-595D-41F1-ACBF-81ED921B886A}" destId="{14D116C2-A3E5-4738-8DC5-6CF7A3E5BBD0}" srcOrd="2" destOrd="0" presId="urn:microsoft.com/office/officeart/2018/2/layout/IconVerticalSolidList"/>
    <dgm:cxn modelId="{5BE61DFB-80F9-46D5-B61E-3A0B8448FEE5}" type="presParOf" srcId="{BA7733A5-595D-41F1-ACBF-81ED921B886A}" destId="{DE0D11F8-8D1E-4A34-8FBC-19E244F68E65}" srcOrd="3" destOrd="0" presId="urn:microsoft.com/office/officeart/2018/2/layout/IconVerticalSolidList"/>
    <dgm:cxn modelId="{6A7B37B5-8614-45E3-B0F7-B83C7EA64662}" type="presParOf" srcId="{AF36B5C6-4BEC-44F6-AE08-031F35A47BE0}" destId="{25D8B4A0-3365-4623-B961-E4C0AF6AD713}" srcOrd="3" destOrd="0" presId="urn:microsoft.com/office/officeart/2018/2/layout/IconVerticalSolidList"/>
    <dgm:cxn modelId="{973DB80B-E1F7-47ED-A574-BC47C19DC541}" type="presParOf" srcId="{AF36B5C6-4BEC-44F6-AE08-031F35A47BE0}" destId="{4070B850-9619-4D3C-AF77-81A70664C24D}" srcOrd="4" destOrd="0" presId="urn:microsoft.com/office/officeart/2018/2/layout/IconVerticalSolidList"/>
    <dgm:cxn modelId="{C6196879-9311-40CF-8B5E-59E60D737FAA}" type="presParOf" srcId="{4070B850-9619-4D3C-AF77-81A70664C24D}" destId="{F6B0362F-7D45-440A-9D5D-A12D017D3F4E}" srcOrd="0" destOrd="0" presId="urn:microsoft.com/office/officeart/2018/2/layout/IconVerticalSolidList"/>
    <dgm:cxn modelId="{191CEC60-785D-4102-8A06-23F26B74BD87}" type="presParOf" srcId="{4070B850-9619-4D3C-AF77-81A70664C24D}" destId="{67DF4AAB-31E4-4B7B-9EEE-ACAE84EDF5E7}" srcOrd="1" destOrd="0" presId="urn:microsoft.com/office/officeart/2018/2/layout/IconVerticalSolidList"/>
    <dgm:cxn modelId="{B8837938-4DB1-4A37-8B91-C6A8D568A5C5}" type="presParOf" srcId="{4070B850-9619-4D3C-AF77-81A70664C24D}" destId="{81A5E7F6-FD6B-498F-883C-33B3144F9C11}" srcOrd="2" destOrd="0" presId="urn:microsoft.com/office/officeart/2018/2/layout/IconVerticalSolidList"/>
    <dgm:cxn modelId="{54627CCD-E5F1-4632-A560-42B69D4453F8}" type="presParOf" srcId="{4070B850-9619-4D3C-AF77-81A70664C24D}" destId="{2604678C-01A3-42A1-BF30-CD86A51BCE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C292D-5F81-4C2A-B669-E3217D794B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21488A-99F8-44C4-96D4-A4FBDC7ECD8C}">
      <dgm:prSet/>
      <dgm:spPr/>
      <dgm:t>
        <a:bodyPr/>
        <a:lstStyle/>
        <a:p>
          <a:r>
            <a:rPr lang="es-MX" b="1"/>
            <a:t>PORTADA</a:t>
          </a:r>
          <a:endParaRPr lang="en-US"/>
        </a:p>
      </dgm:t>
    </dgm:pt>
    <dgm:pt modelId="{021891FE-3058-4223-9862-7881D3946F69}" type="parTrans" cxnId="{22105961-1445-4C70-9E2F-6D2055217492}">
      <dgm:prSet/>
      <dgm:spPr/>
      <dgm:t>
        <a:bodyPr/>
        <a:lstStyle/>
        <a:p>
          <a:endParaRPr lang="en-US"/>
        </a:p>
      </dgm:t>
    </dgm:pt>
    <dgm:pt modelId="{F323F477-CE0A-4353-BE9A-B96AC5C67048}" type="sibTrans" cxnId="{22105961-1445-4C70-9E2F-6D2055217492}">
      <dgm:prSet/>
      <dgm:spPr/>
      <dgm:t>
        <a:bodyPr/>
        <a:lstStyle/>
        <a:p>
          <a:endParaRPr lang="en-US"/>
        </a:p>
      </dgm:t>
    </dgm:pt>
    <dgm:pt modelId="{27F3D134-6872-4073-90A3-3EAB39D5016B}">
      <dgm:prSet/>
      <dgm:spPr/>
      <dgm:t>
        <a:bodyPr/>
        <a:lstStyle/>
        <a:p>
          <a:r>
            <a:rPr lang="es-MX" b="1"/>
            <a:t>ÍNDICE GENERAL</a:t>
          </a:r>
          <a:endParaRPr lang="en-US"/>
        </a:p>
      </dgm:t>
    </dgm:pt>
    <dgm:pt modelId="{08483F04-BAA2-409E-BD17-08703DF843AC}" type="parTrans" cxnId="{4FC9A758-6B11-42A3-85CA-AA0BE7719176}">
      <dgm:prSet/>
      <dgm:spPr/>
      <dgm:t>
        <a:bodyPr/>
        <a:lstStyle/>
        <a:p>
          <a:endParaRPr lang="en-US"/>
        </a:p>
      </dgm:t>
    </dgm:pt>
    <dgm:pt modelId="{AD64A116-08B9-4471-AF91-506D231BB605}" type="sibTrans" cxnId="{4FC9A758-6B11-42A3-85CA-AA0BE7719176}">
      <dgm:prSet/>
      <dgm:spPr/>
      <dgm:t>
        <a:bodyPr/>
        <a:lstStyle/>
        <a:p>
          <a:endParaRPr lang="en-US"/>
        </a:p>
      </dgm:t>
    </dgm:pt>
    <dgm:pt modelId="{6C10BDE9-BF47-4054-9F37-CEC13078E007}">
      <dgm:prSet/>
      <dgm:spPr/>
      <dgm:t>
        <a:bodyPr/>
        <a:lstStyle/>
        <a:p>
          <a:r>
            <a:rPr lang="es-MX" b="1"/>
            <a:t>ÍNDICE DE FIGURAS</a:t>
          </a:r>
          <a:endParaRPr lang="en-US"/>
        </a:p>
      </dgm:t>
    </dgm:pt>
    <dgm:pt modelId="{E0A14379-F5DF-4318-9F9A-3C496F8F9D94}" type="parTrans" cxnId="{669CD5C4-FE36-4DCB-8145-CEF8E19C17EC}">
      <dgm:prSet/>
      <dgm:spPr/>
      <dgm:t>
        <a:bodyPr/>
        <a:lstStyle/>
        <a:p>
          <a:endParaRPr lang="en-US"/>
        </a:p>
      </dgm:t>
    </dgm:pt>
    <dgm:pt modelId="{B9F720EE-47A5-4ADA-A96C-9F5B37B8906F}" type="sibTrans" cxnId="{669CD5C4-FE36-4DCB-8145-CEF8E19C17EC}">
      <dgm:prSet/>
      <dgm:spPr/>
      <dgm:t>
        <a:bodyPr/>
        <a:lstStyle/>
        <a:p>
          <a:endParaRPr lang="en-US"/>
        </a:p>
      </dgm:t>
    </dgm:pt>
    <dgm:pt modelId="{72B7A322-CE9D-49DF-8567-AB04DCB82429}">
      <dgm:prSet/>
      <dgm:spPr/>
      <dgm:t>
        <a:bodyPr/>
        <a:lstStyle/>
        <a:p>
          <a:r>
            <a:rPr lang="es-MX" b="1"/>
            <a:t>ÍNDICE DE TABLAS</a:t>
          </a:r>
          <a:endParaRPr lang="en-US"/>
        </a:p>
      </dgm:t>
    </dgm:pt>
    <dgm:pt modelId="{836C932A-29AF-4BEA-997D-00A152FF099D}" type="parTrans" cxnId="{A3D939FA-18CA-4BE0-B652-A628554ADD8A}">
      <dgm:prSet/>
      <dgm:spPr/>
      <dgm:t>
        <a:bodyPr/>
        <a:lstStyle/>
        <a:p>
          <a:endParaRPr lang="en-US"/>
        </a:p>
      </dgm:t>
    </dgm:pt>
    <dgm:pt modelId="{08F8B56F-455E-4052-BB56-D5E86DA09B35}" type="sibTrans" cxnId="{A3D939FA-18CA-4BE0-B652-A628554ADD8A}">
      <dgm:prSet/>
      <dgm:spPr/>
      <dgm:t>
        <a:bodyPr/>
        <a:lstStyle/>
        <a:p>
          <a:endParaRPr lang="en-US"/>
        </a:p>
      </dgm:t>
    </dgm:pt>
    <dgm:pt modelId="{871E3634-ED72-4339-A4EB-444FA82B7E90}">
      <dgm:prSet/>
      <dgm:spPr/>
      <dgm:t>
        <a:bodyPr/>
        <a:lstStyle/>
        <a:p>
          <a:r>
            <a:rPr lang="es-MX" b="1"/>
            <a:t>INTRODUCCIÓN</a:t>
          </a:r>
          <a:endParaRPr lang="en-US"/>
        </a:p>
      </dgm:t>
    </dgm:pt>
    <dgm:pt modelId="{E0E7A9B6-C101-439D-9A8F-D1ACBC6AE08C}" type="parTrans" cxnId="{294FF873-1FC3-4C7A-8203-7E2C9891940D}">
      <dgm:prSet/>
      <dgm:spPr/>
      <dgm:t>
        <a:bodyPr/>
        <a:lstStyle/>
        <a:p>
          <a:endParaRPr lang="en-US"/>
        </a:p>
      </dgm:t>
    </dgm:pt>
    <dgm:pt modelId="{2886422C-9738-4372-ABA0-74400CDE4395}" type="sibTrans" cxnId="{294FF873-1FC3-4C7A-8203-7E2C9891940D}">
      <dgm:prSet/>
      <dgm:spPr/>
      <dgm:t>
        <a:bodyPr/>
        <a:lstStyle/>
        <a:p>
          <a:endParaRPr lang="en-US"/>
        </a:p>
      </dgm:t>
    </dgm:pt>
    <dgm:pt modelId="{29F9EEC1-AACD-483C-BE1D-6B6F31649B0C}">
      <dgm:prSet/>
      <dgm:spPr/>
      <dgm:t>
        <a:bodyPr/>
        <a:lstStyle/>
        <a:p>
          <a:r>
            <a:rPr lang="es-MX" b="1"/>
            <a:t>PLANTEAMIENTO O DESCRIPCIÓN DEL PROYECTO</a:t>
          </a:r>
          <a:endParaRPr lang="en-US"/>
        </a:p>
      </dgm:t>
    </dgm:pt>
    <dgm:pt modelId="{FEF1188E-5502-48C5-ADB9-6BC2E31D0D28}" type="parTrans" cxnId="{BE69CD0F-61D5-49DB-836A-5BA986EB7D17}">
      <dgm:prSet/>
      <dgm:spPr/>
      <dgm:t>
        <a:bodyPr/>
        <a:lstStyle/>
        <a:p>
          <a:endParaRPr lang="en-US"/>
        </a:p>
      </dgm:t>
    </dgm:pt>
    <dgm:pt modelId="{CD785E28-5E9E-4134-A804-4BE0BD903EC1}" type="sibTrans" cxnId="{BE69CD0F-61D5-49DB-836A-5BA986EB7D17}">
      <dgm:prSet/>
      <dgm:spPr/>
      <dgm:t>
        <a:bodyPr/>
        <a:lstStyle/>
        <a:p>
          <a:endParaRPr lang="en-US"/>
        </a:p>
      </dgm:t>
    </dgm:pt>
    <dgm:pt modelId="{F596DD3D-7D68-4E92-84A7-61D420DF5594}">
      <dgm:prSet/>
      <dgm:spPr/>
      <dgm:t>
        <a:bodyPr/>
        <a:lstStyle/>
        <a:p>
          <a:r>
            <a:rPr lang="es-MX" b="1"/>
            <a:t>MARCO DE REFERENCIA</a:t>
          </a:r>
          <a:endParaRPr lang="en-US"/>
        </a:p>
      </dgm:t>
    </dgm:pt>
    <dgm:pt modelId="{A4E76EEC-DFB6-4C3E-A73F-CAF488B5F611}" type="parTrans" cxnId="{1BA85D14-F6E9-46AF-9590-80E59538E78C}">
      <dgm:prSet/>
      <dgm:spPr/>
      <dgm:t>
        <a:bodyPr/>
        <a:lstStyle/>
        <a:p>
          <a:endParaRPr lang="en-US"/>
        </a:p>
      </dgm:t>
    </dgm:pt>
    <dgm:pt modelId="{B0882F7B-6F09-4CA5-8D96-956154ED4E1D}" type="sibTrans" cxnId="{1BA85D14-F6E9-46AF-9590-80E59538E78C}">
      <dgm:prSet/>
      <dgm:spPr/>
      <dgm:t>
        <a:bodyPr/>
        <a:lstStyle/>
        <a:p>
          <a:endParaRPr lang="en-US"/>
        </a:p>
      </dgm:t>
    </dgm:pt>
    <dgm:pt modelId="{B7531622-9BDD-4258-863F-5BF745352CD5}">
      <dgm:prSet/>
      <dgm:spPr/>
      <dgm:t>
        <a:bodyPr/>
        <a:lstStyle/>
        <a:p>
          <a:r>
            <a:rPr lang="es-MX" b="1"/>
            <a:t>OBJETIVOS</a:t>
          </a:r>
          <a:endParaRPr lang="en-US"/>
        </a:p>
      </dgm:t>
    </dgm:pt>
    <dgm:pt modelId="{D44D379A-D84E-4DED-A6EA-AC110105A768}" type="parTrans" cxnId="{E2669653-04AE-4B7B-9680-41F56665DE3A}">
      <dgm:prSet/>
      <dgm:spPr/>
      <dgm:t>
        <a:bodyPr/>
        <a:lstStyle/>
        <a:p>
          <a:endParaRPr lang="en-US"/>
        </a:p>
      </dgm:t>
    </dgm:pt>
    <dgm:pt modelId="{68B74C4A-CD41-4F22-8099-017B0F2310C9}" type="sibTrans" cxnId="{E2669653-04AE-4B7B-9680-41F56665DE3A}">
      <dgm:prSet/>
      <dgm:spPr/>
      <dgm:t>
        <a:bodyPr/>
        <a:lstStyle/>
        <a:p>
          <a:endParaRPr lang="en-US"/>
        </a:p>
      </dgm:t>
    </dgm:pt>
    <dgm:pt modelId="{2A820F58-7039-4306-9E6B-997514962357}">
      <dgm:prSet/>
      <dgm:spPr/>
      <dgm:t>
        <a:bodyPr/>
        <a:lstStyle/>
        <a:p>
          <a:r>
            <a:rPr lang="es-MX" b="1"/>
            <a:t>METODLOGÍA</a:t>
          </a:r>
          <a:endParaRPr lang="en-US"/>
        </a:p>
      </dgm:t>
    </dgm:pt>
    <dgm:pt modelId="{9CC50ECD-F818-434C-80CD-A034BD43892B}" type="parTrans" cxnId="{847E3C7D-1E2A-4838-960C-712DAB56092B}">
      <dgm:prSet/>
      <dgm:spPr/>
      <dgm:t>
        <a:bodyPr/>
        <a:lstStyle/>
        <a:p>
          <a:endParaRPr lang="en-US"/>
        </a:p>
      </dgm:t>
    </dgm:pt>
    <dgm:pt modelId="{DCFD7F58-5C50-4367-A957-FA0A6C74373C}" type="sibTrans" cxnId="{847E3C7D-1E2A-4838-960C-712DAB56092B}">
      <dgm:prSet/>
      <dgm:spPr/>
      <dgm:t>
        <a:bodyPr/>
        <a:lstStyle/>
        <a:p>
          <a:endParaRPr lang="en-US"/>
        </a:p>
      </dgm:t>
    </dgm:pt>
    <dgm:pt modelId="{181174CD-2913-402A-8C52-9FDA8AEB7031}">
      <dgm:prSet/>
      <dgm:spPr/>
      <dgm:t>
        <a:bodyPr/>
        <a:lstStyle/>
        <a:p>
          <a:r>
            <a:rPr lang="es-MX" b="1"/>
            <a:t>RESULTADOS</a:t>
          </a:r>
          <a:endParaRPr lang="en-US"/>
        </a:p>
      </dgm:t>
    </dgm:pt>
    <dgm:pt modelId="{4DB35AA8-60D5-40E8-90AB-30AC9E7388A3}" type="parTrans" cxnId="{ACDBA516-7496-4611-9A1F-CFF500DE2F45}">
      <dgm:prSet/>
      <dgm:spPr/>
      <dgm:t>
        <a:bodyPr/>
        <a:lstStyle/>
        <a:p>
          <a:endParaRPr lang="en-US"/>
        </a:p>
      </dgm:t>
    </dgm:pt>
    <dgm:pt modelId="{46258E8E-8A0A-443D-A893-7CC14F3EC872}" type="sibTrans" cxnId="{ACDBA516-7496-4611-9A1F-CFF500DE2F45}">
      <dgm:prSet/>
      <dgm:spPr/>
      <dgm:t>
        <a:bodyPr/>
        <a:lstStyle/>
        <a:p>
          <a:endParaRPr lang="en-US"/>
        </a:p>
      </dgm:t>
    </dgm:pt>
    <dgm:pt modelId="{9C245406-9A7A-48ED-8BA7-49B75D2AB276}">
      <dgm:prSet/>
      <dgm:spPr/>
      <dgm:t>
        <a:bodyPr/>
        <a:lstStyle/>
        <a:p>
          <a:r>
            <a:rPr lang="es-MX" b="1"/>
            <a:t>CONCLUSIONES</a:t>
          </a:r>
          <a:endParaRPr lang="en-US"/>
        </a:p>
      </dgm:t>
    </dgm:pt>
    <dgm:pt modelId="{7DF88F88-F13F-42A8-B5E4-E1888BE15F81}" type="parTrans" cxnId="{30614D22-4E64-4248-B4A5-2ADF216469FE}">
      <dgm:prSet/>
      <dgm:spPr/>
      <dgm:t>
        <a:bodyPr/>
        <a:lstStyle/>
        <a:p>
          <a:endParaRPr lang="en-US"/>
        </a:p>
      </dgm:t>
    </dgm:pt>
    <dgm:pt modelId="{95578B2F-D3EC-491B-9AD6-06AC5328EB72}" type="sibTrans" cxnId="{30614D22-4E64-4248-B4A5-2ADF216469FE}">
      <dgm:prSet/>
      <dgm:spPr/>
      <dgm:t>
        <a:bodyPr/>
        <a:lstStyle/>
        <a:p>
          <a:endParaRPr lang="en-US"/>
        </a:p>
      </dgm:t>
    </dgm:pt>
    <dgm:pt modelId="{AAB092F7-F642-4D5D-BAEE-98A1B1BF2B2A}">
      <dgm:prSet/>
      <dgm:spPr/>
      <dgm:t>
        <a:bodyPr/>
        <a:lstStyle/>
        <a:p>
          <a:r>
            <a:rPr lang="es-MX" b="1"/>
            <a:t>REFERENCIAS</a:t>
          </a:r>
          <a:endParaRPr lang="en-US"/>
        </a:p>
      </dgm:t>
    </dgm:pt>
    <dgm:pt modelId="{66E9A34B-64E4-4E00-8BE6-76D40DD4566E}" type="parTrans" cxnId="{16E79A26-FD97-4885-A8F9-4D735B3E6A45}">
      <dgm:prSet/>
      <dgm:spPr/>
      <dgm:t>
        <a:bodyPr/>
        <a:lstStyle/>
        <a:p>
          <a:endParaRPr lang="en-US"/>
        </a:p>
      </dgm:t>
    </dgm:pt>
    <dgm:pt modelId="{0DB17266-4F18-4AF7-B3E4-B55E31346921}" type="sibTrans" cxnId="{16E79A26-FD97-4885-A8F9-4D735B3E6A45}">
      <dgm:prSet/>
      <dgm:spPr/>
      <dgm:t>
        <a:bodyPr/>
        <a:lstStyle/>
        <a:p>
          <a:endParaRPr lang="en-US"/>
        </a:p>
      </dgm:t>
    </dgm:pt>
    <dgm:pt modelId="{EEE256C8-B242-4846-96D7-1C3668142E1F}">
      <dgm:prSet/>
      <dgm:spPr/>
      <dgm:t>
        <a:bodyPr/>
        <a:lstStyle/>
        <a:p>
          <a:r>
            <a:rPr lang="es-MX" b="1"/>
            <a:t>ANEXOS</a:t>
          </a:r>
          <a:endParaRPr lang="en-US"/>
        </a:p>
      </dgm:t>
    </dgm:pt>
    <dgm:pt modelId="{C2640571-E0DC-40E7-B938-7C32F6076B89}" type="parTrans" cxnId="{1C188C08-94BC-4380-81AE-219D56B297A3}">
      <dgm:prSet/>
      <dgm:spPr/>
      <dgm:t>
        <a:bodyPr/>
        <a:lstStyle/>
        <a:p>
          <a:endParaRPr lang="en-US"/>
        </a:p>
      </dgm:t>
    </dgm:pt>
    <dgm:pt modelId="{DC77AFEC-82F1-4609-8BCA-FF4749043B13}" type="sibTrans" cxnId="{1C188C08-94BC-4380-81AE-219D56B297A3}">
      <dgm:prSet/>
      <dgm:spPr/>
      <dgm:t>
        <a:bodyPr/>
        <a:lstStyle/>
        <a:p>
          <a:endParaRPr lang="en-US"/>
        </a:p>
      </dgm:t>
    </dgm:pt>
    <dgm:pt modelId="{7B5BD746-DEE2-4823-AC95-63A108B2C94B}" type="pres">
      <dgm:prSet presAssocID="{10AC292D-5F81-4C2A-B669-E3217D794BBA}" presName="vert0" presStyleCnt="0">
        <dgm:presLayoutVars>
          <dgm:dir/>
          <dgm:animOne val="branch"/>
          <dgm:animLvl val="lvl"/>
        </dgm:presLayoutVars>
      </dgm:prSet>
      <dgm:spPr/>
    </dgm:pt>
    <dgm:pt modelId="{9D01A051-7F94-4397-BFEF-9AF4645C330E}" type="pres">
      <dgm:prSet presAssocID="{6921488A-99F8-44C4-96D4-A4FBDC7ECD8C}" presName="thickLine" presStyleLbl="alignNode1" presStyleIdx="0" presStyleCnt="13"/>
      <dgm:spPr/>
    </dgm:pt>
    <dgm:pt modelId="{B0CCF4E9-2F85-4F91-8AAD-82AF42DDE957}" type="pres">
      <dgm:prSet presAssocID="{6921488A-99F8-44C4-96D4-A4FBDC7ECD8C}" presName="horz1" presStyleCnt="0"/>
      <dgm:spPr/>
    </dgm:pt>
    <dgm:pt modelId="{E185EBAB-360F-4A68-B39D-6C53D37B1A97}" type="pres">
      <dgm:prSet presAssocID="{6921488A-99F8-44C4-96D4-A4FBDC7ECD8C}" presName="tx1" presStyleLbl="revTx" presStyleIdx="0" presStyleCnt="13"/>
      <dgm:spPr/>
    </dgm:pt>
    <dgm:pt modelId="{19D1B4DA-F3B6-43B4-AB64-4F75C9545678}" type="pres">
      <dgm:prSet presAssocID="{6921488A-99F8-44C4-96D4-A4FBDC7ECD8C}" presName="vert1" presStyleCnt="0"/>
      <dgm:spPr/>
    </dgm:pt>
    <dgm:pt modelId="{6B26A0F3-910A-479C-A74C-A41E900CEDA9}" type="pres">
      <dgm:prSet presAssocID="{27F3D134-6872-4073-90A3-3EAB39D5016B}" presName="thickLine" presStyleLbl="alignNode1" presStyleIdx="1" presStyleCnt="13"/>
      <dgm:spPr/>
    </dgm:pt>
    <dgm:pt modelId="{1DA29924-3EA5-4DFA-B3C3-C6F778CE29A9}" type="pres">
      <dgm:prSet presAssocID="{27F3D134-6872-4073-90A3-3EAB39D5016B}" presName="horz1" presStyleCnt="0"/>
      <dgm:spPr/>
    </dgm:pt>
    <dgm:pt modelId="{FD5EBE52-BDB4-4B0A-85CF-448250402B24}" type="pres">
      <dgm:prSet presAssocID="{27F3D134-6872-4073-90A3-3EAB39D5016B}" presName="tx1" presStyleLbl="revTx" presStyleIdx="1" presStyleCnt="13"/>
      <dgm:spPr/>
    </dgm:pt>
    <dgm:pt modelId="{F5645A5B-0217-48AC-A3B9-90FC24E007E5}" type="pres">
      <dgm:prSet presAssocID="{27F3D134-6872-4073-90A3-3EAB39D5016B}" presName="vert1" presStyleCnt="0"/>
      <dgm:spPr/>
    </dgm:pt>
    <dgm:pt modelId="{50C8A92F-64EC-4823-A0F8-A848583526AE}" type="pres">
      <dgm:prSet presAssocID="{6C10BDE9-BF47-4054-9F37-CEC13078E007}" presName="thickLine" presStyleLbl="alignNode1" presStyleIdx="2" presStyleCnt="13"/>
      <dgm:spPr/>
    </dgm:pt>
    <dgm:pt modelId="{AE34F575-51A0-4A27-B460-9198BF9A2EAD}" type="pres">
      <dgm:prSet presAssocID="{6C10BDE9-BF47-4054-9F37-CEC13078E007}" presName="horz1" presStyleCnt="0"/>
      <dgm:spPr/>
    </dgm:pt>
    <dgm:pt modelId="{7D2AAF3D-7968-4848-806D-BFFAE288AAE8}" type="pres">
      <dgm:prSet presAssocID="{6C10BDE9-BF47-4054-9F37-CEC13078E007}" presName="tx1" presStyleLbl="revTx" presStyleIdx="2" presStyleCnt="13"/>
      <dgm:spPr/>
    </dgm:pt>
    <dgm:pt modelId="{5E1AEC10-7926-45D7-963E-7058AD8D99D0}" type="pres">
      <dgm:prSet presAssocID="{6C10BDE9-BF47-4054-9F37-CEC13078E007}" presName="vert1" presStyleCnt="0"/>
      <dgm:spPr/>
    </dgm:pt>
    <dgm:pt modelId="{2ED7C4B8-0387-4023-B9B4-098E156BA037}" type="pres">
      <dgm:prSet presAssocID="{72B7A322-CE9D-49DF-8567-AB04DCB82429}" presName="thickLine" presStyleLbl="alignNode1" presStyleIdx="3" presStyleCnt="13"/>
      <dgm:spPr/>
    </dgm:pt>
    <dgm:pt modelId="{7296977F-9DD5-45A8-8453-0F1B4CB6CF18}" type="pres">
      <dgm:prSet presAssocID="{72B7A322-CE9D-49DF-8567-AB04DCB82429}" presName="horz1" presStyleCnt="0"/>
      <dgm:spPr/>
    </dgm:pt>
    <dgm:pt modelId="{E360C33C-CE4E-430D-B1C4-6F5EB636AFF6}" type="pres">
      <dgm:prSet presAssocID="{72B7A322-CE9D-49DF-8567-AB04DCB82429}" presName="tx1" presStyleLbl="revTx" presStyleIdx="3" presStyleCnt="13"/>
      <dgm:spPr/>
    </dgm:pt>
    <dgm:pt modelId="{4C5C6E49-9A96-47D9-BDC1-E88949F6BD19}" type="pres">
      <dgm:prSet presAssocID="{72B7A322-CE9D-49DF-8567-AB04DCB82429}" presName="vert1" presStyleCnt="0"/>
      <dgm:spPr/>
    </dgm:pt>
    <dgm:pt modelId="{63535794-F34E-4CCA-86AC-46D170AAEB5C}" type="pres">
      <dgm:prSet presAssocID="{871E3634-ED72-4339-A4EB-444FA82B7E90}" presName="thickLine" presStyleLbl="alignNode1" presStyleIdx="4" presStyleCnt="13"/>
      <dgm:spPr/>
    </dgm:pt>
    <dgm:pt modelId="{B4EE1EA2-E3B9-4A93-88F6-CCCE013EEB51}" type="pres">
      <dgm:prSet presAssocID="{871E3634-ED72-4339-A4EB-444FA82B7E90}" presName="horz1" presStyleCnt="0"/>
      <dgm:spPr/>
    </dgm:pt>
    <dgm:pt modelId="{968E0F19-F572-45B2-8BC0-C3544C1F1781}" type="pres">
      <dgm:prSet presAssocID="{871E3634-ED72-4339-A4EB-444FA82B7E90}" presName="tx1" presStyleLbl="revTx" presStyleIdx="4" presStyleCnt="13"/>
      <dgm:spPr/>
    </dgm:pt>
    <dgm:pt modelId="{9C2C0A99-0DDB-4BEB-9F9A-42CC73C80BF9}" type="pres">
      <dgm:prSet presAssocID="{871E3634-ED72-4339-A4EB-444FA82B7E90}" presName="vert1" presStyleCnt="0"/>
      <dgm:spPr/>
    </dgm:pt>
    <dgm:pt modelId="{D62DFA27-3637-454F-8BA8-41BAB43951AB}" type="pres">
      <dgm:prSet presAssocID="{29F9EEC1-AACD-483C-BE1D-6B6F31649B0C}" presName="thickLine" presStyleLbl="alignNode1" presStyleIdx="5" presStyleCnt="13"/>
      <dgm:spPr/>
    </dgm:pt>
    <dgm:pt modelId="{0375492F-A9D6-4824-996A-AFFB3EAC0CF9}" type="pres">
      <dgm:prSet presAssocID="{29F9EEC1-AACD-483C-BE1D-6B6F31649B0C}" presName="horz1" presStyleCnt="0"/>
      <dgm:spPr/>
    </dgm:pt>
    <dgm:pt modelId="{A04536DB-FB13-49B6-BBE6-DDF8D73D3121}" type="pres">
      <dgm:prSet presAssocID="{29F9EEC1-AACD-483C-BE1D-6B6F31649B0C}" presName="tx1" presStyleLbl="revTx" presStyleIdx="5" presStyleCnt="13"/>
      <dgm:spPr/>
    </dgm:pt>
    <dgm:pt modelId="{47BBF1CE-3C1A-4BEB-87AD-9EF1CC32DAD0}" type="pres">
      <dgm:prSet presAssocID="{29F9EEC1-AACD-483C-BE1D-6B6F31649B0C}" presName="vert1" presStyleCnt="0"/>
      <dgm:spPr/>
    </dgm:pt>
    <dgm:pt modelId="{497195FF-0F62-41A5-A7C1-FB841540A246}" type="pres">
      <dgm:prSet presAssocID="{F596DD3D-7D68-4E92-84A7-61D420DF5594}" presName="thickLine" presStyleLbl="alignNode1" presStyleIdx="6" presStyleCnt="13"/>
      <dgm:spPr/>
    </dgm:pt>
    <dgm:pt modelId="{7472D156-1E9B-4E40-B1FD-053ED61062F0}" type="pres">
      <dgm:prSet presAssocID="{F596DD3D-7D68-4E92-84A7-61D420DF5594}" presName="horz1" presStyleCnt="0"/>
      <dgm:spPr/>
    </dgm:pt>
    <dgm:pt modelId="{46760886-C35E-4881-A917-4AFFB1EEA0BB}" type="pres">
      <dgm:prSet presAssocID="{F596DD3D-7D68-4E92-84A7-61D420DF5594}" presName="tx1" presStyleLbl="revTx" presStyleIdx="6" presStyleCnt="13"/>
      <dgm:spPr/>
    </dgm:pt>
    <dgm:pt modelId="{F369639D-5EEA-4254-A19A-5C040A2F0F26}" type="pres">
      <dgm:prSet presAssocID="{F596DD3D-7D68-4E92-84A7-61D420DF5594}" presName="vert1" presStyleCnt="0"/>
      <dgm:spPr/>
    </dgm:pt>
    <dgm:pt modelId="{A510F06E-7E74-409F-A138-9927E6C1DEBA}" type="pres">
      <dgm:prSet presAssocID="{B7531622-9BDD-4258-863F-5BF745352CD5}" presName="thickLine" presStyleLbl="alignNode1" presStyleIdx="7" presStyleCnt="13"/>
      <dgm:spPr/>
    </dgm:pt>
    <dgm:pt modelId="{13DF73DE-3E1A-467D-95ED-82FAC3679666}" type="pres">
      <dgm:prSet presAssocID="{B7531622-9BDD-4258-863F-5BF745352CD5}" presName="horz1" presStyleCnt="0"/>
      <dgm:spPr/>
    </dgm:pt>
    <dgm:pt modelId="{DD451944-B315-484E-94EF-5864D4D9FD16}" type="pres">
      <dgm:prSet presAssocID="{B7531622-9BDD-4258-863F-5BF745352CD5}" presName="tx1" presStyleLbl="revTx" presStyleIdx="7" presStyleCnt="13"/>
      <dgm:spPr/>
    </dgm:pt>
    <dgm:pt modelId="{12646FF9-F3E3-4D1F-BBBA-6C2909380D9D}" type="pres">
      <dgm:prSet presAssocID="{B7531622-9BDD-4258-863F-5BF745352CD5}" presName="vert1" presStyleCnt="0"/>
      <dgm:spPr/>
    </dgm:pt>
    <dgm:pt modelId="{98C29073-B55D-48A4-A98C-761315AB2AE0}" type="pres">
      <dgm:prSet presAssocID="{2A820F58-7039-4306-9E6B-997514962357}" presName="thickLine" presStyleLbl="alignNode1" presStyleIdx="8" presStyleCnt="13"/>
      <dgm:spPr/>
    </dgm:pt>
    <dgm:pt modelId="{1C6290E1-5C19-4A33-BAE8-847033597FD8}" type="pres">
      <dgm:prSet presAssocID="{2A820F58-7039-4306-9E6B-997514962357}" presName="horz1" presStyleCnt="0"/>
      <dgm:spPr/>
    </dgm:pt>
    <dgm:pt modelId="{EC4CE942-19F3-4F02-957D-D6B53098FFFD}" type="pres">
      <dgm:prSet presAssocID="{2A820F58-7039-4306-9E6B-997514962357}" presName="tx1" presStyleLbl="revTx" presStyleIdx="8" presStyleCnt="13"/>
      <dgm:spPr/>
    </dgm:pt>
    <dgm:pt modelId="{4A221A15-C37D-4554-8A4B-BC3B6770185A}" type="pres">
      <dgm:prSet presAssocID="{2A820F58-7039-4306-9E6B-997514962357}" presName="vert1" presStyleCnt="0"/>
      <dgm:spPr/>
    </dgm:pt>
    <dgm:pt modelId="{AFCF68E1-F8F1-457C-ABFF-B211AEB9E212}" type="pres">
      <dgm:prSet presAssocID="{181174CD-2913-402A-8C52-9FDA8AEB7031}" presName="thickLine" presStyleLbl="alignNode1" presStyleIdx="9" presStyleCnt="13"/>
      <dgm:spPr/>
    </dgm:pt>
    <dgm:pt modelId="{3BCCC7F8-3684-4051-8B28-B09CCDA06096}" type="pres">
      <dgm:prSet presAssocID="{181174CD-2913-402A-8C52-9FDA8AEB7031}" presName="horz1" presStyleCnt="0"/>
      <dgm:spPr/>
    </dgm:pt>
    <dgm:pt modelId="{68B5E8AE-23CD-44D7-8FD9-7AA5A3880B31}" type="pres">
      <dgm:prSet presAssocID="{181174CD-2913-402A-8C52-9FDA8AEB7031}" presName="tx1" presStyleLbl="revTx" presStyleIdx="9" presStyleCnt="13"/>
      <dgm:spPr/>
    </dgm:pt>
    <dgm:pt modelId="{7E331319-9106-47B7-B38B-8ACBF2300FDF}" type="pres">
      <dgm:prSet presAssocID="{181174CD-2913-402A-8C52-9FDA8AEB7031}" presName="vert1" presStyleCnt="0"/>
      <dgm:spPr/>
    </dgm:pt>
    <dgm:pt modelId="{03828CCE-5011-4CBB-80F6-89A4982AB161}" type="pres">
      <dgm:prSet presAssocID="{9C245406-9A7A-48ED-8BA7-49B75D2AB276}" presName="thickLine" presStyleLbl="alignNode1" presStyleIdx="10" presStyleCnt="13"/>
      <dgm:spPr/>
    </dgm:pt>
    <dgm:pt modelId="{57AC8A58-8FB1-4156-863D-679461B8A838}" type="pres">
      <dgm:prSet presAssocID="{9C245406-9A7A-48ED-8BA7-49B75D2AB276}" presName="horz1" presStyleCnt="0"/>
      <dgm:spPr/>
    </dgm:pt>
    <dgm:pt modelId="{FE63B33F-5C6D-4DDC-8A6D-3B331728837F}" type="pres">
      <dgm:prSet presAssocID="{9C245406-9A7A-48ED-8BA7-49B75D2AB276}" presName="tx1" presStyleLbl="revTx" presStyleIdx="10" presStyleCnt="13"/>
      <dgm:spPr/>
    </dgm:pt>
    <dgm:pt modelId="{29749703-CC18-44E4-8597-E8AAFDB40FBF}" type="pres">
      <dgm:prSet presAssocID="{9C245406-9A7A-48ED-8BA7-49B75D2AB276}" presName="vert1" presStyleCnt="0"/>
      <dgm:spPr/>
    </dgm:pt>
    <dgm:pt modelId="{DB142A48-CC1B-43D9-8221-BF2C31DF2A52}" type="pres">
      <dgm:prSet presAssocID="{AAB092F7-F642-4D5D-BAEE-98A1B1BF2B2A}" presName="thickLine" presStyleLbl="alignNode1" presStyleIdx="11" presStyleCnt="13"/>
      <dgm:spPr/>
    </dgm:pt>
    <dgm:pt modelId="{E9352647-9F13-42BD-AAB9-211FAEB8DA77}" type="pres">
      <dgm:prSet presAssocID="{AAB092F7-F642-4D5D-BAEE-98A1B1BF2B2A}" presName="horz1" presStyleCnt="0"/>
      <dgm:spPr/>
    </dgm:pt>
    <dgm:pt modelId="{DFC0C026-E58B-45A4-AD9D-44498CF141CC}" type="pres">
      <dgm:prSet presAssocID="{AAB092F7-F642-4D5D-BAEE-98A1B1BF2B2A}" presName="tx1" presStyleLbl="revTx" presStyleIdx="11" presStyleCnt="13"/>
      <dgm:spPr/>
    </dgm:pt>
    <dgm:pt modelId="{EABC604A-316D-46B5-A66C-E64D918046F4}" type="pres">
      <dgm:prSet presAssocID="{AAB092F7-F642-4D5D-BAEE-98A1B1BF2B2A}" presName="vert1" presStyleCnt="0"/>
      <dgm:spPr/>
    </dgm:pt>
    <dgm:pt modelId="{0DE4B4DC-DE2D-4E00-AAD2-83654F1D1EE6}" type="pres">
      <dgm:prSet presAssocID="{EEE256C8-B242-4846-96D7-1C3668142E1F}" presName="thickLine" presStyleLbl="alignNode1" presStyleIdx="12" presStyleCnt="13"/>
      <dgm:spPr/>
    </dgm:pt>
    <dgm:pt modelId="{4736EDA2-4062-4BB3-8AD9-AFE70A408C4A}" type="pres">
      <dgm:prSet presAssocID="{EEE256C8-B242-4846-96D7-1C3668142E1F}" presName="horz1" presStyleCnt="0"/>
      <dgm:spPr/>
    </dgm:pt>
    <dgm:pt modelId="{AEA4C85E-2689-4A58-AC4D-FDD7377266C5}" type="pres">
      <dgm:prSet presAssocID="{EEE256C8-B242-4846-96D7-1C3668142E1F}" presName="tx1" presStyleLbl="revTx" presStyleIdx="12" presStyleCnt="13"/>
      <dgm:spPr/>
    </dgm:pt>
    <dgm:pt modelId="{099C75FB-2D3F-40F0-B7F5-2962A5571C33}" type="pres">
      <dgm:prSet presAssocID="{EEE256C8-B242-4846-96D7-1C3668142E1F}" presName="vert1" presStyleCnt="0"/>
      <dgm:spPr/>
    </dgm:pt>
  </dgm:ptLst>
  <dgm:cxnLst>
    <dgm:cxn modelId="{1C188C08-94BC-4380-81AE-219D56B297A3}" srcId="{10AC292D-5F81-4C2A-B669-E3217D794BBA}" destId="{EEE256C8-B242-4846-96D7-1C3668142E1F}" srcOrd="12" destOrd="0" parTransId="{C2640571-E0DC-40E7-B938-7C32F6076B89}" sibTransId="{DC77AFEC-82F1-4609-8BCA-FF4749043B13}"/>
    <dgm:cxn modelId="{BE69CD0F-61D5-49DB-836A-5BA986EB7D17}" srcId="{10AC292D-5F81-4C2A-B669-E3217D794BBA}" destId="{29F9EEC1-AACD-483C-BE1D-6B6F31649B0C}" srcOrd="5" destOrd="0" parTransId="{FEF1188E-5502-48C5-ADB9-6BC2E31D0D28}" sibTransId="{CD785E28-5E9E-4134-A804-4BE0BD903EC1}"/>
    <dgm:cxn modelId="{436E0B10-FF40-4677-BD37-A6DC2BD0CA79}" type="presOf" srcId="{6921488A-99F8-44C4-96D4-A4FBDC7ECD8C}" destId="{E185EBAB-360F-4A68-B39D-6C53D37B1A97}" srcOrd="0" destOrd="0" presId="urn:microsoft.com/office/officeart/2008/layout/LinedList"/>
    <dgm:cxn modelId="{3255AB12-E548-42C4-B3E2-25161FD00E2C}" type="presOf" srcId="{B7531622-9BDD-4258-863F-5BF745352CD5}" destId="{DD451944-B315-484E-94EF-5864D4D9FD16}" srcOrd="0" destOrd="0" presId="urn:microsoft.com/office/officeart/2008/layout/LinedList"/>
    <dgm:cxn modelId="{1BA85D14-F6E9-46AF-9590-80E59538E78C}" srcId="{10AC292D-5F81-4C2A-B669-E3217D794BBA}" destId="{F596DD3D-7D68-4E92-84A7-61D420DF5594}" srcOrd="6" destOrd="0" parTransId="{A4E76EEC-DFB6-4C3E-A73F-CAF488B5F611}" sibTransId="{B0882F7B-6F09-4CA5-8D96-956154ED4E1D}"/>
    <dgm:cxn modelId="{ACDBA516-7496-4611-9A1F-CFF500DE2F45}" srcId="{10AC292D-5F81-4C2A-B669-E3217D794BBA}" destId="{181174CD-2913-402A-8C52-9FDA8AEB7031}" srcOrd="9" destOrd="0" parTransId="{4DB35AA8-60D5-40E8-90AB-30AC9E7388A3}" sibTransId="{46258E8E-8A0A-443D-A893-7CC14F3EC872}"/>
    <dgm:cxn modelId="{30614D22-4E64-4248-B4A5-2ADF216469FE}" srcId="{10AC292D-5F81-4C2A-B669-E3217D794BBA}" destId="{9C245406-9A7A-48ED-8BA7-49B75D2AB276}" srcOrd="10" destOrd="0" parTransId="{7DF88F88-F13F-42A8-B5E4-E1888BE15F81}" sibTransId="{95578B2F-D3EC-491B-9AD6-06AC5328EB72}"/>
    <dgm:cxn modelId="{24CF3C24-5062-4DD4-AADB-44DB4FDE703C}" type="presOf" srcId="{10AC292D-5F81-4C2A-B669-E3217D794BBA}" destId="{7B5BD746-DEE2-4823-AC95-63A108B2C94B}" srcOrd="0" destOrd="0" presId="urn:microsoft.com/office/officeart/2008/layout/LinedList"/>
    <dgm:cxn modelId="{16E79A26-FD97-4885-A8F9-4D735B3E6A45}" srcId="{10AC292D-5F81-4C2A-B669-E3217D794BBA}" destId="{AAB092F7-F642-4D5D-BAEE-98A1B1BF2B2A}" srcOrd="11" destOrd="0" parTransId="{66E9A34B-64E4-4E00-8BE6-76D40DD4566E}" sibTransId="{0DB17266-4F18-4AF7-B3E4-B55E31346921}"/>
    <dgm:cxn modelId="{22105961-1445-4C70-9E2F-6D2055217492}" srcId="{10AC292D-5F81-4C2A-B669-E3217D794BBA}" destId="{6921488A-99F8-44C4-96D4-A4FBDC7ECD8C}" srcOrd="0" destOrd="0" parTransId="{021891FE-3058-4223-9862-7881D3946F69}" sibTransId="{F323F477-CE0A-4353-BE9A-B96AC5C67048}"/>
    <dgm:cxn modelId="{E2669653-04AE-4B7B-9680-41F56665DE3A}" srcId="{10AC292D-5F81-4C2A-B669-E3217D794BBA}" destId="{B7531622-9BDD-4258-863F-5BF745352CD5}" srcOrd="7" destOrd="0" parTransId="{D44D379A-D84E-4DED-A6EA-AC110105A768}" sibTransId="{68B74C4A-CD41-4F22-8099-017B0F2310C9}"/>
    <dgm:cxn modelId="{294FF873-1FC3-4C7A-8203-7E2C9891940D}" srcId="{10AC292D-5F81-4C2A-B669-E3217D794BBA}" destId="{871E3634-ED72-4339-A4EB-444FA82B7E90}" srcOrd="4" destOrd="0" parTransId="{E0E7A9B6-C101-439D-9A8F-D1ACBC6AE08C}" sibTransId="{2886422C-9738-4372-ABA0-74400CDE4395}"/>
    <dgm:cxn modelId="{4FC9A758-6B11-42A3-85CA-AA0BE7719176}" srcId="{10AC292D-5F81-4C2A-B669-E3217D794BBA}" destId="{27F3D134-6872-4073-90A3-3EAB39D5016B}" srcOrd="1" destOrd="0" parTransId="{08483F04-BAA2-409E-BD17-08703DF843AC}" sibTransId="{AD64A116-08B9-4471-AF91-506D231BB605}"/>
    <dgm:cxn modelId="{614DDD7C-C21D-4809-AFF4-CF817635701C}" type="presOf" srcId="{6C10BDE9-BF47-4054-9F37-CEC13078E007}" destId="{7D2AAF3D-7968-4848-806D-BFFAE288AAE8}" srcOrd="0" destOrd="0" presId="urn:microsoft.com/office/officeart/2008/layout/LinedList"/>
    <dgm:cxn modelId="{847E3C7D-1E2A-4838-960C-712DAB56092B}" srcId="{10AC292D-5F81-4C2A-B669-E3217D794BBA}" destId="{2A820F58-7039-4306-9E6B-997514962357}" srcOrd="8" destOrd="0" parTransId="{9CC50ECD-F818-434C-80CD-A034BD43892B}" sibTransId="{DCFD7F58-5C50-4367-A957-FA0A6C74373C}"/>
    <dgm:cxn modelId="{049C897E-2CAC-44EF-BA5B-A8B46B396741}" type="presOf" srcId="{9C245406-9A7A-48ED-8BA7-49B75D2AB276}" destId="{FE63B33F-5C6D-4DDC-8A6D-3B331728837F}" srcOrd="0" destOrd="0" presId="urn:microsoft.com/office/officeart/2008/layout/LinedList"/>
    <dgm:cxn modelId="{D87F2BA2-1813-485E-91C6-A6F7096A652B}" type="presOf" srcId="{72B7A322-CE9D-49DF-8567-AB04DCB82429}" destId="{E360C33C-CE4E-430D-B1C4-6F5EB636AFF6}" srcOrd="0" destOrd="0" presId="urn:microsoft.com/office/officeart/2008/layout/LinedList"/>
    <dgm:cxn modelId="{3BCC2EA5-56D9-4335-AA78-D5A4FEDA730E}" type="presOf" srcId="{27F3D134-6872-4073-90A3-3EAB39D5016B}" destId="{FD5EBE52-BDB4-4B0A-85CF-448250402B24}" srcOrd="0" destOrd="0" presId="urn:microsoft.com/office/officeart/2008/layout/LinedList"/>
    <dgm:cxn modelId="{78D584A6-6C97-42C2-9C55-B0ECB574E7CE}" type="presOf" srcId="{AAB092F7-F642-4D5D-BAEE-98A1B1BF2B2A}" destId="{DFC0C026-E58B-45A4-AD9D-44498CF141CC}" srcOrd="0" destOrd="0" presId="urn:microsoft.com/office/officeart/2008/layout/LinedList"/>
    <dgm:cxn modelId="{083485AC-EE40-4577-A583-56A1F21C98A6}" type="presOf" srcId="{F596DD3D-7D68-4E92-84A7-61D420DF5594}" destId="{46760886-C35E-4881-A917-4AFFB1EEA0BB}" srcOrd="0" destOrd="0" presId="urn:microsoft.com/office/officeart/2008/layout/LinedList"/>
    <dgm:cxn modelId="{D725EBB7-1F8D-49AE-8F75-16C4BED5AFCE}" type="presOf" srcId="{29F9EEC1-AACD-483C-BE1D-6B6F31649B0C}" destId="{A04536DB-FB13-49B6-BBE6-DDF8D73D3121}" srcOrd="0" destOrd="0" presId="urn:microsoft.com/office/officeart/2008/layout/LinedList"/>
    <dgm:cxn modelId="{2122DABE-FB4C-4949-B81A-807531D5CAD5}" type="presOf" srcId="{EEE256C8-B242-4846-96D7-1C3668142E1F}" destId="{AEA4C85E-2689-4A58-AC4D-FDD7377266C5}" srcOrd="0" destOrd="0" presId="urn:microsoft.com/office/officeart/2008/layout/LinedList"/>
    <dgm:cxn modelId="{8B44EDBF-D91F-4E98-9B18-9D0A6DFA4AC7}" type="presOf" srcId="{2A820F58-7039-4306-9E6B-997514962357}" destId="{EC4CE942-19F3-4F02-957D-D6B53098FFFD}" srcOrd="0" destOrd="0" presId="urn:microsoft.com/office/officeart/2008/layout/LinedList"/>
    <dgm:cxn modelId="{669CD5C4-FE36-4DCB-8145-CEF8E19C17EC}" srcId="{10AC292D-5F81-4C2A-B669-E3217D794BBA}" destId="{6C10BDE9-BF47-4054-9F37-CEC13078E007}" srcOrd="2" destOrd="0" parTransId="{E0A14379-F5DF-4318-9F9A-3C496F8F9D94}" sibTransId="{B9F720EE-47A5-4ADA-A96C-9F5B37B8906F}"/>
    <dgm:cxn modelId="{81F3C9EE-3013-4F22-8EC5-99ED1BF66561}" type="presOf" srcId="{871E3634-ED72-4339-A4EB-444FA82B7E90}" destId="{968E0F19-F572-45B2-8BC0-C3544C1F1781}" srcOrd="0" destOrd="0" presId="urn:microsoft.com/office/officeart/2008/layout/LinedList"/>
    <dgm:cxn modelId="{A3D939FA-18CA-4BE0-B652-A628554ADD8A}" srcId="{10AC292D-5F81-4C2A-B669-E3217D794BBA}" destId="{72B7A322-CE9D-49DF-8567-AB04DCB82429}" srcOrd="3" destOrd="0" parTransId="{836C932A-29AF-4BEA-997D-00A152FF099D}" sibTransId="{08F8B56F-455E-4052-BB56-D5E86DA09B35}"/>
    <dgm:cxn modelId="{1E8E69FC-2A12-4A22-8B61-42114C1E9B82}" type="presOf" srcId="{181174CD-2913-402A-8C52-9FDA8AEB7031}" destId="{68B5E8AE-23CD-44D7-8FD9-7AA5A3880B31}" srcOrd="0" destOrd="0" presId="urn:microsoft.com/office/officeart/2008/layout/LinedList"/>
    <dgm:cxn modelId="{8DDCC2CB-CF86-4008-B579-78E8CC3C813E}" type="presParOf" srcId="{7B5BD746-DEE2-4823-AC95-63A108B2C94B}" destId="{9D01A051-7F94-4397-BFEF-9AF4645C330E}" srcOrd="0" destOrd="0" presId="urn:microsoft.com/office/officeart/2008/layout/LinedList"/>
    <dgm:cxn modelId="{552C4E98-2969-4B1D-BD44-AC793B6D4BD8}" type="presParOf" srcId="{7B5BD746-DEE2-4823-AC95-63A108B2C94B}" destId="{B0CCF4E9-2F85-4F91-8AAD-82AF42DDE957}" srcOrd="1" destOrd="0" presId="urn:microsoft.com/office/officeart/2008/layout/LinedList"/>
    <dgm:cxn modelId="{EB7D01B8-CE41-46D3-853F-8E50D2377CF9}" type="presParOf" srcId="{B0CCF4E9-2F85-4F91-8AAD-82AF42DDE957}" destId="{E185EBAB-360F-4A68-B39D-6C53D37B1A97}" srcOrd="0" destOrd="0" presId="urn:microsoft.com/office/officeart/2008/layout/LinedList"/>
    <dgm:cxn modelId="{5D99A763-6437-48E3-A6BB-AEDE33F0CC61}" type="presParOf" srcId="{B0CCF4E9-2F85-4F91-8AAD-82AF42DDE957}" destId="{19D1B4DA-F3B6-43B4-AB64-4F75C9545678}" srcOrd="1" destOrd="0" presId="urn:microsoft.com/office/officeart/2008/layout/LinedList"/>
    <dgm:cxn modelId="{B34E75F2-B355-4622-AD56-052EA36BB81B}" type="presParOf" srcId="{7B5BD746-DEE2-4823-AC95-63A108B2C94B}" destId="{6B26A0F3-910A-479C-A74C-A41E900CEDA9}" srcOrd="2" destOrd="0" presId="urn:microsoft.com/office/officeart/2008/layout/LinedList"/>
    <dgm:cxn modelId="{01B43D50-1DA3-4FAE-AA9E-56BA39331265}" type="presParOf" srcId="{7B5BD746-DEE2-4823-AC95-63A108B2C94B}" destId="{1DA29924-3EA5-4DFA-B3C3-C6F778CE29A9}" srcOrd="3" destOrd="0" presId="urn:microsoft.com/office/officeart/2008/layout/LinedList"/>
    <dgm:cxn modelId="{6E8A8322-77B6-439C-9EC2-E04D251669E9}" type="presParOf" srcId="{1DA29924-3EA5-4DFA-B3C3-C6F778CE29A9}" destId="{FD5EBE52-BDB4-4B0A-85CF-448250402B24}" srcOrd="0" destOrd="0" presId="urn:microsoft.com/office/officeart/2008/layout/LinedList"/>
    <dgm:cxn modelId="{31F821EF-DCCA-4E24-99D5-27C949CAA18E}" type="presParOf" srcId="{1DA29924-3EA5-4DFA-B3C3-C6F778CE29A9}" destId="{F5645A5B-0217-48AC-A3B9-90FC24E007E5}" srcOrd="1" destOrd="0" presId="urn:microsoft.com/office/officeart/2008/layout/LinedList"/>
    <dgm:cxn modelId="{518283C6-C09A-4594-B620-FE893A93FECB}" type="presParOf" srcId="{7B5BD746-DEE2-4823-AC95-63A108B2C94B}" destId="{50C8A92F-64EC-4823-A0F8-A848583526AE}" srcOrd="4" destOrd="0" presId="urn:microsoft.com/office/officeart/2008/layout/LinedList"/>
    <dgm:cxn modelId="{8031F940-8286-43FD-958D-E6CA9E48A00A}" type="presParOf" srcId="{7B5BD746-DEE2-4823-AC95-63A108B2C94B}" destId="{AE34F575-51A0-4A27-B460-9198BF9A2EAD}" srcOrd="5" destOrd="0" presId="urn:microsoft.com/office/officeart/2008/layout/LinedList"/>
    <dgm:cxn modelId="{B0DFBE02-7011-4DDA-86A2-FC48D8B8FB6A}" type="presParOf" srcId="{AE34F575-51A0-4A27-B460-9198BF9A2EAD}" destId="{7D2AAF3D-7968-4848-806D-BFFAE288AAE8}" srcOrd="0" destOrd="0" presId="urn:microsoft.com/office/officeart/2008/layout/LinedList"/>
    <dgm:cxn modelId="{9768454F-F460-4CC3-9E3F-1FEE8F41C72E}" type="presParOf" srcId="{AE34F575-51A0-4A27-B460-9198BF9A2EAD}" destId="{5E1AEC10-7926-45D7-963E-7058AD8D99D0}" srcOrd="1" destOrd="0" presId="urn:microsoft.com/office/officeart/2008/layout/LinedList"/>
    <dgm:cxn modelId="{CE9B678E-0548-4CC7-BC6D-583CF640BF68}" type="presParOf" srcId="{7B5BD746-DEE2-4823-AC95-63A108B2C94B}" destId="{2ED7C4B8-0387-4023-B9B4-098E156BA037}" srcOrd="6" destOrd="0" presId="urn:microsoft.com/office/officeart/2008/layout/LinedList"/>
    <dgm:cxn modelId="{922FBD4C-773A-4150-B775-E3710B1837C2}" type="presParOf" srcId="{7B5BD746-DEE2-4823-AC95-63A108B2C94B}" destId="{7296977F-9DD5-45A8-8453-0F1B4CB6CF18}" srcOrd="7" destOrd="0" presId="urn:microsoft.com/office/officeart/2008/layout/LinedList"/>
    <dgm:cxn modelId="{3CC85A22-1620-43A4-A6DB-CA85B7F4635F}" type="presParOf" srcId="{7296977F-9DD5-45A8-8453-0F1B4CB6CF18}" destId="{E360C33C-CE4E-430D-B1C4-6F5EB636AFF6}" srcOrd="0" destOrd="0" presId="urn:microsoft.com/office/officeart/2008/layout/LinedList"/>
    <dgm:cxn modelId="{6E0D27F2-4DA6-4D17-96D1-4050EF2E007B}" type="presParOf" srcId="{7296977F-9DD5-45A8-8453-0F1B4CB6CF18}" destId="{4C5C6E49-9A96-47D9-BDC1-E88949F6BD19}" srcOrd="1" destOrd="0" presId="urn:microsoft.com/office/officeart/2008/layout/LinedList"/>
    <dgm:cxn modelId="{B77BED91-122F-4E7A-91BB-266AB1E82991}" type="presParOf" srcId="{7B5BD746-DEE2-4823-AC95-63A108B2C94B}" destId="{63535794-F34E-4CCA-86AC-46D170AAEB5C}" srcOrd="8" destOrd="0" presId="urn:microsoft.com/office/officeart/2008/layout/LinedList"/>
    <dgm:cxn modelId="{0E23B82B-C825-4BA9-A158-88CB59508FED}" type="presParOf" srcId="{7B5BD746-DEE2-4823-AC95-63A108B2C94B}" destId="{B4EE1EA2-E3B9-4A93-88F6-CCCE013EEB51}" srcOrd="9" destOrd="0" presId="urn:microsoft.com/office/officeart/2008/layout/LinedList"/>
    <dgm:cxn modelId="{2CAC9F85-20AF-4C46-A518-50C10A79191D}" type="presParOf" srcId="{B4EE1EA2-E3B9-4A93-88F6-CCCE013EEB51}" destId="{968E0F19-F572-45B2-8BC0-C3544C1F1781}" srcOrd="0" destOrd="0" presId="urn:microsoft.com/office/officeart/2008/layout/LinedList"/>
    <dgm:cxn modelId="{A9B88386-F2C0-4651-A17F-A5F962781EF6}" type="presParOf" srcId="{B4EE1EA2-E3B9-4A93-88F6-CCCE013EEB51}" destId="{9C2C0A99-0DDB-4BEB-9F9A-42CC73C80BF9}" srcOrd="1" destOrd="0" presId="urn:microsoft.com/office/officeart/2008/layout/LinedList"/>
    <dgm:cxn modelId="{CA2CC7B8-65FB-4167-B387-534F945B7845}" type="presParOf" srcId="{7B5BD746-DEE2-4823-AC95-63A108B2C94B}" destId="{D62DFA27-3637-454F-8BA8-41BAB43951AB}" srcOrd="10" destOrd="0" presId="urn:microsoft.com/office/officeart/2008/layout/LinedList"/>
    <dgm:cxn modelId="{BBCBA5F4-1E03-4619-BDC8-F8671AAC0CE2}" type="presParOf" srcId="{7B5BD746-DEE2-4823-AC95-63A108B2C94B}" destId="{0375492F-A9D6-4824-996A-AFFB3EAC0CF9}" srcOrd="11" destOrd="0" presId="urn:microsoft.com/office/officeart/2008/layout/LinedList"/>
    <dgm:cxn modelId="{73BEFD15-FEB3-412D-9EEE-B9859CAF5216}" type="presParOf" srcId="{0375492F-A9D6-4824-996A-AFFB3EAC0CF9}" destId="{A04536DB-FB13-49B6-BBE6-DDF8D73D3121}" srcOrd="0" destOrd="0" presId="urn:microsoft.com/office/officeart/2008/layout/LinedList"/>
    <dgm:cxn modelId="{FBC3F2F6-F163-45A1-A312-43EBFDB00053}" type="presParOf" srcId="{0375492F-A9D6-4824-996A-AFFB3EAC0CF9}" destId="{47BBF1CE-3C1A-4BEB-87AD-9EF1CC32DAD0}" srcOrd="1" destOrd="0" presId="urn:microsoft.com/office/officeart/2008/layout/LinedList"/>
    <dgm:cxn modelId="{DA78C876-2721-4577-82BA-E5AC8616D5E8}" type="presParOf" srcId="{7B5BD746-DEE2-4823-AC95-63A108B2C94B}" destId="{497195FF-0F62-41A5-A7C1-FB841540A246}" srcOrd="12" destOrd="0" presId="urn:microsoft.com/office/officeart/2008/layout/LinedList"/>
    <dgm:cxn modelId="{97C07FBA-0AAA-4CBC-8BD0-304C5CBFEAAA}" type="presParOf" srcId="{7B5BD746-DEE2-4823-AC95-63A108B2C94B}" destId="{7472D156-1E9B-4E40-B1FD-053ED61062F0}" srcOrd="13" destOrd="0" presId="urn:microsoft.com/office/officeart/2008/layout/LinedList"/>
    <dgm:cxn modelId="{86A41182-AC05-42EE-8524-FD4208B9B5BB}" type="presParOf" srcId="{7472D156-1E9B-4E40-B1FD-053ED61062F0}" destId="{46760886-C35E-4881-A917-4AFFB1EEA0BB}" srcOrd="0" destOrd="0" presId="urn:microsoft.com/office/officeart/2008/layout/LinedList"/>
    <dgm:cxn modelId="{0E4C9A61-6793-4E5E-B601-EF35EE253832}" type="presParOf" srcId="{7472D156-1E9B-4E40-B1FD-053ED61062F0}" destId="{F369639D-5EEA-4254-A19A-5C040A2F0F26}" srcOrd="1" destOrd="0" presId="urn:microsoft.com/office/officeart/2008/layout/LinedList"/>
    <dgm:cxn modelId="{F9557005-85E4-4C89-92C5-C9AA751125C9}" type="presParOf" srcId="{7B5BD746-DEE2-4823-AC95-63A108B2C94B}" destId="{A510F06E-7E74-409F-A138-9927E6C1DEBA}" srcOrd="14" destOrd="0" presId="urn:microsoft.com/office/officeart/2008/layout/LinedList"/>
    <dgm:cxn modelId="{3B5F80CA-8C68-498C-95C5-13C2192623B2}" type="presParOf" srcId="{7B5BD746-DEE2-4823-AC95-63A108B2C94B}" destId="{13DF73DE-3E1A-467D-95ED-82FAC3679666}" srcOrd="15" destOrd="0" presId="urn:microsoft.com/office/officeart/2008/layout/LinedList"/>
    <dgm:cxn modelId="{30929C06-FD05-4421-B4F5-0A3489FB2236}" type="presParOf" srcId="{13DF73DE-3E1A-467D-95ED-82FAC3679666}" destId="{DD451944-B315-484E-94EF-5864D4D9FD16}" srcOrd="0" destOrd="0" presId="urn:microsoft.com/office/officeart/2008/layout/LinedList"/>
    <dgm:cxn modelId="{23DC7917-1395-437F-AE67-5D12D58C06AC}" type="presParOf" srcId="{13DF73DE-3E1A-467D-95ED-82FAC3679666}" destId="{12646FF9-F3E3-4D1F-BBBA-6C2909380D9D}" srcOrd="1" destOrd="0" presId="urn:microsoft.com/office/officeart/2008/layout/LinedList"/>
    <dgm:cxn modelId="{9891C648-178D-4E9F-9E19-495ED5200B08}" type="presParOf" srcId="{7B5BD746-DEE2-4823-AC95-63A108B2C94B}" destId="{98C29073-B55D-48A4-A98C-761315AB2AE0}" srcOrd="16" destOrd="0" presId="urn:microsoft.com/office/officeart/2008/layout/LinedList"/>
    <dgm:cxn modelId="{BF7E7FE9-556D-4CAD-B1BD-0FF458D6865D}" type="presParOf" srcId="{7B5BD746-DEE2-4823-AC95-63A108B2C94B}" destId="{1C6290E1-5C19-4A33-BAE8-847033597FD8}" srcOrd="17" destOrd="0" presId="urn:microsoft.com/office/officeart/2008/layout/LinedList"/>
    <dgm:cxn modelId="{D264916B-9C74-486A-BF5C-172884FCF29E}" type="presParOf" srcId="{1C6290E1-5C19-4A33-BAE8-847033597FD8}" destId="{EC4CE942-19F3-4F02-957D-D6B53098FFFD}" srcOrd="0" destOrd="0" presId="urn:microsoft.com/office/officeart/2008/layout/LinedList"/>
    <dgm:cxn modelId="{6046445E-7F95-4F0A-A00C-4533457C4528}" type="presParOf" srcId="{1C6290E1-5C19-4A33-BAE8-847033597FD8}" destId="{4A221A15-C37D-4554-8A4B-BC3B6770185A}" srcOrd="1" destOrd="0" presId="urn:microsoft.com/office/officeart/2008/layout/LinedList"/>
    <dgm:cxn modelId="{24BDC566-E8F9-4EEC-BEAE-20E752077D99}" type="presParOf" srcId="{7B5BD746-DEE2-4823-AC95-63A108B2C94B}" destId="{AFCF68E1-F8F1-457C-ABFF-B211AEB9E212}" srcOrd="18" destOrd="0" presId="urn:microsoft.com/office/officeart/2008/layout/LinedList"/>
    <dgm:cxn modelId="{1EB7AA46-30FA-4C97-872A-69103CD48C82}" type="presParOf" srcId="{7B5BD746-DEE2-4823-AC95-63A108B2C94B}" destId="{3BCCC7F8-3684-4051-8B28-B09CCDA06096}" srcOrd="19" destOrd="0" presId="urn:microsoft.com/office/officeart/2008/layout/LinedList"/>
    <dgm:cxn modelId="{2192206C-DEE9-4B58-B8F1-08A4D7B06CD2}" type="presParOf" srcId="{3BCCC7F8-3684-4051-8B28-B09CCDA06096}" destId="{68B5E8AE-23CD-44D7-8FD9-7AA5A3880B31}" srcOrd="0" destOrd="0" presId="urn:microsoft.com/office/officeart/2008/layout/LinedList"/>
    <dgm:cxn modelId="{5F4CFF74-CBBD-4A62-AA4E-A69CBA461825}" type="presParOf" srcId="{3BCCC7F8-3684-4051-8B28-B09CCDA06096}" destId="{7E331319-9106-47B7-B38B-8ACBF2300FDF}" srcOrd="1" destOrd="0" presId="urn:microsoft.com/office/officeart/2008/layout/LinedList"/>
    <dgm:cxn modelId="{27DE395F-BBF9-46B4-9696-C698300747C9}" type="presParOf" srcId="{7B5BD746-DEE2-4823-AC95-63A108B2C94B}" destId="{03828CCE-5011-4CBB-80F6-89A4982AB161}" srcOrd="20" destOrd="0" presId="urn:microsoft.com/office/officeart/2008/layout/LinedList"/>
    <dgm:cxn modelId="{B417985E-DF82-45C2-B50F-3FCD92A7C387}" type="presParOf" srcId="{7B5BD746-DEE2-4823-AC95-63A108B2C94B}" destId="{57AC8A58-8FB1-4156-863D-679461B8A838}" srcOrd="21" destOrd="0" presId="urn:microsoft.com/office/officeart/2008/layout/LinedList"/>
    <dgm:cxn modelId="{8D83D5A2-3C96-4546-A142-F03F80C8D732}" type="presParOf" srcId="{57AC8A58-8FB1-4156-863D-679461B8A838}" destId="{FE63B33F-5C6D-4DDC-8A6D-3B331728837F}" srcOrd="0" destOrd="0" presId="urn:microsoft.com/office/officeart/2008/layout/LinedList"/>
    <dgm:cxn modelId="{70C22C65-55A7-4892-9524-38A20974EF36}" type="presParOf" srcId="{57AC8A58-8FB1-4156-863D-679461B8A838}" destId="{29749703-CC18-44E4-8597-E8AAFDB40FBF}" srcOrd="1" destOrd="0" presId="urn:microsoft.com/office/officeart/2008/layout/LinedList"/>
    <dgm:cxn modelId="{9B5AF03D-2720-4C4F-8C5E-38F3EC30DF5D}" type="presParOf" srcId="{7B5BD746-DEE2-4823-AC95-63A108B2C94B}" destId="{DB142A48-CC1B-43D9-8221-BF2C31DF2A52}" srcOrd="22" destOrd="0" presId="urn:microsoft.com/office/officeart/2008/layout/LinedList"/>
    <dgm:cxn modelId="{7C5A5709-965B-4340-AE01-A8CA6F521A6B}" type="presParOf" srcId="{7B5BD746-DEE2-4823-AC95-63A108B2C94B}" destId="{E9352647-9F13-42BD-AAB9-211FAEB8DA77}" srcOrd="23" destOrd="0" presId="urn:microsoft.com/office/officeart/2008/layout/LinedList"/>
    <dgm:cxn modelId="{93C4ECF7-ECD2-4BBA-B78A-A2BE811FDDFC}" type="presParOf" srcId="{E9352647-9F13-42BD-AAB9-211FAEB8DA77}" destId="{DFC0C026-E58B-45A4-AD9D-44498CF141CC}" srcOrd="0" destOrd="0" presId="urn:microsoft.com/office/officeart/2008/layout/LinedList"/>
    <dgm:cxn modelId="{A18D0DC2-6E50-45A3-8BD1-8E98EDBF217C}" type="presParOf" srcId="{E9352647-9F13-42BD-AAB9-211FAEB8DA77}" destId="{EABC604A-316D-46B5-A66C-E64D918046F4}" srcOrd="1" destOrd="0" presId="urn:microsoft.com/office/officeart/2008/layout/LinedList"/>
    <dgm:cxn modelId="{8C8D2432-81BE-4945-9F4D-CAEDE5ECE8D7}" type="presParOf" srcId="{7B5BD746-DEE2-4823-AC95-63A108B2C94B}" destId="{0DE4B4DC-DE2D-4E00-AAD2-83654F1D1EE6}" srcOrd="24" destOrd="0" presId="urn:microsoft.com/office/officeart/2008/layout/LinedList"/>
    <dgm:cxn modelId="{131705FA-1EA6-4665-BE1C-8197F5419240}" type="presParOf" srcId="{7B5BD746-DEE2-4823-AC95-63A108B2C94B}" destId="{4736EDA2-4062-4BB3-8AD9-AFE70A408C4A}" srcOrd="25" destOrd="0" presId="urn:microsoft.com/office/officeart/2008/layout/LinedList"/>
    <dgm:cxn modelId="{801CE669-B0FB-432D-B64E-F6A7C3FC2CF5}" type="presParOf" srcId="{4736EDA2-4062-4BB3-8AD9-AFE70A408C4A}" destId="{AEA4C85E-2689-4A58-AC4D-FDD7377266C5}" srcOrd="0" destOrd="0" presId="urn:microsoft.com/office/officeart/2008/layout/LinedList"/>
    <dgm:cxn modelId="{8D1577A5-CA7E-4733-928C-85C4C15022CD}" type="presParOf" srcId="{4736EDA2-4062-4BB3-8AD9-AFE70A408C4A}" destId="{099C75FB-2D3F-40F0-B7F5-2962A5571C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6E633-B1FC-4004-BE4E-BEE64E95A94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A4FA4-A00D-4EC7-BF9F-3A1C044E6D2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1400" dirty="0"/>
            <a:t>El estudiante solicita al responsable directo su carta de liberación una vez que concluye el tiempo definido (</a:t>
          </a:r>
          <a:r>
            <a:rPr lang="es-MX" sz="1400" b="1" dirty="0"/>
            <a:t>500 horas</a:t>
          </a:r>
          <a:r>
            <a:rPr lang="es-MX" sz="1400" dirty="0"/>
            <a:t>)</a:t>
          </a:r>
          <a:endParaRPr lang="en-US" sz="1400" dirty="0"/>
        </a:p>
      </dgm:t>
    </dgm:pt>
    <dgm:pt modelId="{0EEAEF54-5255-4FA2-9258-699C848928FF}" type="parTrans" cxnId="{6FCFEC36-5FD5-4C6F-9707-67A8D285C664}">
      <dgm:prSet/>
      <dgm:spPr/>
      <dgm:t>
        <a:bodyPr/>
        <a:lstStyle/>
        <a:p>
          <a:endParaRPr lang="en-US" sz="2400"/>
        </a:p>
      </dgm:t>
    </dgm:pt>
    <dgm:pt modelId="{F8F3893C-D5E6-4BA9-8CAB-38D4CC205A75}" type="sibTrans" cxnId="{6FCFEC36-5FD5-4C6F-9707-67A8D285C664}">
      <dgm:prSet/>
      <dgm:spPr/>
      <dgm:t>
        <a:bodyPr/>
        <a:lstStyle/>
        <a:p>
          <a:endParaRPr lang="en-US" sz="2400"/>
        </a:p>
      </dgm:t>
    </dgm:pt>
    <dgm:pt modelId="{FF533175-F686-4DE4-8DCC-8D278C19D7E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_tradnl" sz="1400" dirty="0"/>
            <a:t>Recuerda que la Estancia solo </a:t>
          </a:r>
          <a:r>
            <a:rPr lang="es-MX" sz="1400" dirty="0"/>
            <a:t>podrá desarrollarse en un periodo </a:t>
          </a:r>
          <a:r>
            <a:rPr lang="es-MX" sz="1400" b="1" dirty="0"/>
            <a:t>no mayor a seis meses </a:t>
          </a:r>
          <a:endParaRPr lang="en-US" sz="1400" dirty="0"/>
        </a:p>
      </dgm:t>
    </dgm:pt>
    <dgm:pt modelId="{13BCCC92-6BD7-46CA-AB68-BBD5C23BB0FD}" type="parTrans" cxnId="{33C9BF69-4F8B-4E07-B0CB-360A7F58F062}">
      <dgm:prSet/>
      <dgm:spPr/>
      <dgm:t>
        <a:bodyPr/>
        <a:lstStyle/>
        <a:p>
          <a:endParaRPr lang="en-US" sz="2400"/>
        </a:p>
      </dgm:t>
    </dgm:pt>
    <dgm:pt modelId="{7BAA7ED2-A0F7-4997-ACE3-5D200C00B589}" type="sibTrans" cxnId="{33C9BF69-4F8B-4E07-B0CB-360A7F58F062}">
      <dgm:prSet/>
      <dgm:spPr/>
      <dgm:t>
        <a:bodyPr/>
        <a:lstStyle/>
        <a:p>
          <a:endParaRPr lang="en-US" sz="2400"/>
        </a:p>
      </dgm:t>
    </dgm:pt>
    <dgm:pt modelId="{8B67FE5C-3555-4F8A-8BB7-98A113C611C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_tradnl" sz="1400" dirty="0"/>
            <a:t>En cuanto tengas tu carta de liberación deberás escanearla y enviarla por correo.</a:t>
          </a:r>
          <a:endParaRPr lang="en-US" sz="1400" dirty="0"/>
        </a:p>
      </dgm:t>
    </dgm:pt>
    <dgm:pt modelId="{80034E15-8582-41D4-8D4A-A1375E88AE4F}" type="parTrans" cxnId="{6E2E7D21-DE3D-486F-94BC-81428CF992E0}">
      <dgm:prSet/>
      <dgm:spPr/>
      <dgm:t>
        <a:bodyPr/>
        <a:lstStyle/>
        <a:p>
          <a:endParaRPr lang="en-US" sz="2400"/>
        </a:p>
      </dgm:t>
    </dgm:pt>
    <dgm:pt modelId="{03B03354-26F2-45ED-AC77-2BF76121095A}" type="sibTrans" cxnId="{6E2E7D21-DE3D-486F-94BC-81428CF992E0}">
      <dgm:prSet/>
      <dgm:spPr/>
      <dgm:t>
        <a:bodyPr/>
        <a:lstStyle/>
        <a:p>
          <a:endParaRPr lang="en-US" sz="2400"/>
        </a:p>
      </dgm:t>
    </dgm:pt>
    <dgm:pt modelId="{EA5F4A88-F64D-46CC-BBC7-9AC3D3B1C54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_tradnl" sz="1400" dirty="0"/>
            <a:t>La original deberás entregarla en la Jefatura de Programas Educativos de Licenciatura.</a:t>
          </a:r>
          <a:endParaRPr lang="en-US" sz="1400" dirty="0"/>
        </a:p>
      </dgm:t>
    </dgm:pt>
    <dgm:pt modelId="{01BD5649-3E55-4E44-AA91-FEA7D9B9EDF4}" type="parTrans" cxnId="{A952C61C-8969-4BAA-9EC3-A4D7D0AA5602}">
      <dgm:prSet/>
      <dgm:spPr/>
      <dgm:t>
        <a:bodyPr/>
        <a:lstStyle/>
        <a:p>
          <a:endParaRPr lang="en-US" sz="2400"/>
        </a:p>
      </dgm:t>
    </dgm:pt>
    <dgm:pt modelId="{6DAB6F4E-E5F7-479A-91A1-E48DD77CA395}" type="sibTrans" cxnId="{A952C61C-8969-4BAA-9EC3-A4D7D0AA5602}">
      <dgm:prSet/>
      <dgm:spPr/>
      <dgm:t>
        <a:bodyPr/>
        <a:lstStyle/>
        <a:p>
          <a:endParaRPr lang="en-US" sz="2400"/>
        </a:p>
      </dgm:t>
    </dgm:pt>
    <dgm:pt modelId="{1F308C6A-B347-421F-A5DD-DA974B9A14AB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_tradnl" sz="1400" kern="1200" dirty="0"/>
            <a:t>En caso de que la Institución no cuente con un formato, Podrás descargar el formato interno de la página </a:t>
          </a:r>
        </a:p>
        <a:p>
          <a:pPr algn="just">
            <a:lnSpc>
              <a:spcPct val="100000"/>
            </a:lnSpc>
          </a:pPr>
          <a:r>
            <a:rPr lang="es-MX" sz="1400" kern="1200" dirty="0">
              <a:hlinkClick xmlns:r="http://schemas.openxmlformats.org/officeDocument/2006/relationships" r:id="rId1"/>
            </a:rPr>
            <a:t>Inicio - Escuela de Estudios Superiores de Yecapixtla | UAEM – Escuela de Estudios Superiores de Yecapixtla</a:t>
          </a:r>
          <a:endParaRPr lang="es-ES_tradnl" sz="1400" kern="1200" dirty="0"/>
        </a:p>
      </dgm:t>
    </dgm:pt>
    <dgm:pt modelId="{FEF5DC1A-5D37-4F85-9360-0954C3A4A614}" type="parTrans" cxnId="{D5810970-4453-4EB3-8530-13A786372C4A}">
      <dgm:prSet/>
      <dgm:spPr/>
      <dgm:t>
        <a:bodyPr/>
        <a:lstStyle/>
        <a:p>
          <a:endParaRPr lang="en-US" sz="2400"/>
        </a:p>
      </dgm:t>
    </dgm:pt>
    <dgm:pt modelId="{1A648A36-B136-42FD-B51A-E556CF6E638A}" type="sibTrans" cxnId="{D5810970-4453-4EB3-8530-13A786372C4A}">
      <dgm:prSet/>
      <dgm:spPr/>
      <dgm:t>
        <a:bodyPr/>
        <a:lstStyle/>
        <a:p>
          <a:endParaRPr lang="en-US" sz="2400"/>
        </a:p>
      </dgm:t>
    </dgm:pt>
    <dgm:pt modelId="{F173639C-A009-4FE1-9CBC-1D4D441E9806}" type="pres">
      <dgm:prSet presAssocID="{5546E633-B1FC-4004-BE4E-BEE64E95A940}" presName="root" presStyleCnt="0">
        <dgm:presLayoutVars>
          <dgm:dir/>
          <dgm:resizeHandles val="exact"/>
        </dgm:presLayoutVars>
      </dgm:prSet>
      <dgm:spPr/>
    </dgm:pt>
    <dgm:pt modelId="{8D18DB99-3977-431A-9DBB-6E2459944A33}" type="pres">
      <dgm:prSet presAssocID="{F97A4FA4-A00D-4EC7-BF9F-3A1C044E6D25}" presName="compNode" presStyleCnt="0"/>
      <dgm:spPr/>
    </dgm:pt>
    <dgm:pt modelId="{D86F4AE5-88F2-4C83-8E55-C7A2B3FD9AAC}" type="pres">
      <dgm:prSet presAssocID="{F97A4FA4-A00D-4EC7-BF9F-3A1C044E6D25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3EDF0899-3A8A-4746-AFA3-9349E0355C3D}" type="pres">
      <dgm:prSet presAssocID="{F97A4FA4-A00D-4EC7-BF9F-3A1C044E6D25}" presName="spaceRect" presStyleCnt="0"/>
      <dgm:spPr/>
    </dgm:pt>
    <dgm:pt modelId="{8F3E20DD-490C-43E0-8334-C3F1A53BB15C}" type="pres">
      <dgm:prSet presAssocID="{F97A4FA4-A00D-4EC7-BF9F-3A1C044E6D25}" presName="textRect" presStyleLbl="revTx" presStyleIdx="0" presStyleCnt="5">
        <dgm:presLayoutVars>
          <dgm:chMax val="1"/>
          <dgm:chPref val="1"/>
        </dgm:presLayoutVars>
      </dgm:prSet>
      <dgm:spPr/>
    </dgm:pt>
    <dgm:pt modelId="{616ACF3A-CEA7-44EA-A8C3-15E334706C9F}" type="pres">
      <dgm:prSet presAssocID="{F8F3893C-D5E6-4BA9-8CAB-38D4CC205A75}" presName="sibTrans" presStyleCnt="0"/>
      <dgm:spPr/>
    </dgm:pt>
    <dgm:pt modelId="{B6C574D1-DD69-40BE-A45C-E703B4161949}" type="pres">
      <dgm:prSet presAssocID="{FF533175-F686-4DE4-8DCC-8D278C19D7EE}" presName="compNode" presStyleCnt="0"/>
      <dgm:spPr/>
    </dgm:pt>
    <dgm:pt modelId="{739F1FAF-A6D5-4429-9F98-A8943B4CE581}" type="pres">
      <dgm:prSet presAssocID="{FF533175-F686-4DE4-8DCC-8D278C19D7EE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E6D0E93A-1B26-4837-B9F0-589776313785}" type="pres">
      <dgm:prSet presAssocID="{FF533175-F686-4DE4-8DCC-8D278C19D7EE}" presName="spaceRect" presStyleCnt="0"/>
      <dgm:spPr/>
    </dgm:pt>
    <dgm:pt modelId="{6EFCAF3D-5393-4353-ACAF-ED3F807FCF18}" type="pres">
      <dgm:prSet presAssocID="{FF533175-F686-4DE4-8DCC-8D278C19D7EE}" presName="textRect" presStyleLbl="revTx" presStyleIdx="1" presStyleCnt="5">
        <dgm:presLayoutVars>
          <dgm:chMax val="1"/>
          <dgm:chPref val="1"/>
        </dgm:presLayoutVars>
      </dgm:prSet>
      <dgm:spPr/>
    </dgm:pt>
    <dgm:pt modelId="{55AC11A9-EB37-4CF7-923B-94919A0C2241}" type="pres">
      <dgm:prSet presAssocID="{7BAA7ED2-A0F7-4997-ACE3-5D200C00B589}" presName="sibTrans" presStyleCnt="0"/>
      <dgm:spPr/>
    </dgm:pt>
    <dgm:pt modelId="{70FE8929-8DCD-43CD-9A61-42AA0811529D}" type="pres">
      <dgm:prSet presAssocID="{8B67FE5C-3555-4F8A-8BB7-98A113C611CD}" presName="compNode" presStyleCnt="0"/>
      <dgm:spPr/>
    </dgm:pt>
    <dgm:pt modelId="{FB5D43DF-C5E6-4153-8B88-9360BB030969}" type="pres">
      <dgm:prSet presAssocID="{8B67FE5C-3555-4F8A-8BB7-98A113C611CD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D13D9773-5FEF-4E6C-A0D8-917E961A68DA}" type="pres">
      <dgm:prSet presAssocID="{8B67FE5C-3555-4F8A-8BB7-98A113C611CD}" presName="spaceRect" presStyleCnt="0"/>
      <dgm:spPr/>
    </dgm:pt>
    <dgm:pt modelId="{D1B67E0C-54C4-48F7-A64A-FE82286E7241}" type="pres">
      <dgm:prSet presAssocID="{8B67FE5C-3555-4F8A-8BB7-98A113C611CD}" presName="textRect" presStyleLbl="revTx" presStyleIdx="2" presStyleCnt="5">
        <dgm:presLayoutVars>
          <dgm:chMax val="1"/>
          <dgm:chPref val="1"/>
        </dgm:presLayoutVars>
      </dgm:prSet>
      <dgm:spPr/>
    </dgm:pt>
    <dgm:pt modelId="{14D33131-DD11-4A4C-BF1B-CBB23F16A3B9}" type="pres">
      <dgm:prSet presAssocID="{03B03354-26F2-45ED-AC77-2BF76121095A}" presName="sibTrans" presStyleCnt="0"/>
      <dgm:spPr/>
    </dgm:pt>
    <dgm:pt modelId="{15784F48-2464-4CB6-AF03-D1F88B7ACC47}" type="pres">
      <dgm:prSet presAssocID="{EA5F4A88-F64D-46CC-BBC7-9AC3D3B1C543}" presName="compNode" presStyleCnt="0"/>
      <dgm:spPr/>
    </dgm:pt>
    <dgm:pt modelId="{F20517C6-3044-4B6E-994F-3449D38CED30}" type="pres">
      <dgm:prSet presAssocID="{EA5F4A88-F64D-46CC-BBC7-9AC3D3B1C543}" presName="iconRect" presStyleLbl="node1" presStyleIdx="3" presStyleCnt="5" custLinFactNeighborY="3104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C4D2EBC6-9983-42C8-9B68-1CD196AD89A7}" type="pres">
      <dgm:prSet presAssocID="{EA5F4A88-F64D-46CC-BBC7-9AC3D3B1C543}" presName="spaceRect" presStyleCnt="0"/>
      <dgm:spPr/>
    </dgm:pt>
    <dgm:pt modelId="{5CC977B4-F268-4291-B549-CF8A825B0E9C}" type="pres">
      <dgm:prSet presAssocID="{EA5F4A88-F64D-46CC-BBC7-9AC3D3B1C543}" presName="textRect" presStyleLbl="revTx" presStyleIdx="3" presStyleCnt="5">
        <dgm:presLayoutVars>
          <dgm:chMax val="1"/>
          <dgm:chPref val="1"/>
        </dgm:presLayoutVars>
      </dgm:prSet>
      <dgm:spPr/>
    </dgm:pt>
    <dgm:pt modelId="{4873182E-8B59-4464-967F-5FF199E49870}" type="pres">
      <dgm:prSet presAssocID="{6DAB6F4E-E5F7-479A-91A1-E48DD77CA395}" presName="sibTrans" presStyleCnt="0"/>
      <dgm:spPr/>
    </dgm:pt>
    <dgm:pt modelId="{6EA131B6-43D9-4D53-8558-0860C7F8F570}" type="pres">
      <dgm:prSet presAssocID="{1F308C6A-B347-421F-A5DD-DA974B9A14AB}" presName="compNode" presStyleCnt="0"/>
      <dgm:spPr/>
    </dgm:pt>
    <dgm:pt modelId="{B4C436A8-27B4-44AF-96A3-129BA1ECB422}" type="pres">
      <dgm:prSet presAssocID="{1F308C6A-B347-421F-A5DD-DA974B9A14AB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scargar"/>
        </a:ext>
      </dgm:extLst>
    </dgm:pt>
    <dgm:pt modelId="{2D421339-6BAC-4066-B72E-B3BC67C05B26}" type="pres">
      <dgm:prSet presAssocID="{1F308C6A-B347-421F-A5DD-DA974B9A14AB}" presName="spaceRect" presStyleCnt="0"/>
      <dgm:spPr/>
    </dgm:pt>
    <dgm:pt modelId="{1E2F5333-0677-4D4B-9300-97DA717F453D}" type="pres">
      <dgm:prSet presAssocID="{1F308C6A-B347-421F-A5DD-DA974B9A14AB}" presName="textRect" presStyleLbl="revTx" presStyleIdx="4" presStyleCnt="5" custScaleX="154494">
        <dgm:presLayoutVars>
          <dgm:chMax val="1"/>
          <dgm:chPref val="1"/>
        </dgm:presLayoutVars>
      </dgm:prSet>
      <dgm:spPr/>
    </dgm:pt>
  </dgm:ptLst>
  <dgm:cxnLst>
    <dgm:cxn modelId="{A952C61C-8969-4BAA-9EC3-A4D7D0AA5602}" srcId="{5546E633-B1FC-4004-BE4E-BEE64E95A940}" destId="{EA5F4A88-F64D-46CC-BBC7-9AC3D3B1C543}" srcOrd="3" destOrd="0" parTransId="{01BD5649-3E55-4E44-AA91-FEA7D9B9EDF4}" sibTransId="{6DAB6F4E-E5F7-479A-91A1-E48DD77CA395}"/>
    <dgm:cxn modelId="{6E2E7D21-DE3D-486F-94BC-81428CF992E0}" srcId="{5546E633-B1FC-4004-BE4E-BEE64E95A940}" destId="{8B67FE5C-3555-4F8A-8BB7-98A113C611CD}" srcOrd="2" destOrd="0" parTransId="{80034E15-8582-41D4-8D4A-A1375E88AE4F}" sibTransId="{03B03354-26F2-45ED-AC77-2BF76121095A}"/>
    <dgm:cxn modelId="{F4E09026-C974-4947-8F24-BD16872741E7}" type="presOf" srcId="{FF533175-F686-4DE4-8DCC-8D278C19D7EE}" destId="{6EFCAF3D-5393-4353-ACAF-ED3F807FCF18}" srcOrd="0" destOrd="0" presId="urn:microsoft.com/office/officeart/2018/2/layout/IconLabelList"/>
    <dgm:cxn modelId="{539D4833-094A-4299-9AFC-A9CC0E9CB70A}" type="presOf" srcId="{8B67FE5C-3555-4F8A-8BB7-98A113C611CD}" destId="{D1B67E0C-54C4-48F7-A64A-FE82286E7241}" srcOrd="0" destOrd="0" presId="urn:microsoft.com/office/officeart/2018/2/layout/IconLabelList"/>
    <dgm:cxn modelId="{6FCFEC36-5FD5-4C6F-9707-67A8D285C664}" srcId="{5546E633-B1FC-4004-BE4E-BEE64E95A940}" destId="{F97A4FA4-A00D-4EC7-BF9F-3A1C044E6D25}" srcOrd="0" destOrd="0" parTransId="{0EEAEF54-5255-4FA2-9258-699C848928FF}" sibTransId="{F8F3893C-D5E6-4BA9-8CAB-38D4CC205A75}"/>
    <dgm:cxn modelId="{9D1F4937-CC72-4EB6-B63D-1D9E6E03E209}" type="presOf" srcId="{EA5F4A88-F64D-46CC-BBC7-9AC3D3B1C543}" destId="{5CC977B4-F268-4291-B549-CF8A825B0E9C}" srcOrd="0" destOrd="0" presId="urn:microsoft.com/office/officeart/2018/2/layout/IconLabelList"/>
    <dgm:cxn modelId="{33C9BF69-4F8B-4E07-B0CB-360A7F58F062}" srcId="{5546E633-B1FC-4004-BE4E-BEE64E95A940}" destId="{FF533175-F686-4DE4-8DCC-8D278C19D7EE}" srcOrd="1" destOrd="0" parTransId="{13BCCC92-6BD7-46CA-AB68-BBD5C23BB0FD}" sibTransId="{7BAA7ED2-A0F7-4997-ACE3-5D200C00B589}"/>
    <dgm:cxn modelId="{D5810970-4453-4EB3-8530-13A786372C4A}" srcId="{5546E633-B1FC-4004-BE4E-BEE64E95A940}" destId="{1F308C6A-B347-421F-A5DD-DA974B9A14AB}" srcOrd="4" destOrd="0" parTransId="{FEF5DC1A-5D37-4F85-9360-0954C3A4A614}" sibTransId="{1A648A36-B136-42FD-B51A-E556CF6E638A}"/>
    <dgm:cxn modelId="{1A2606E8-A197-4061-A467-8D59C70FA556}" type="presOf" srcId="{F97A4FA4-A00D-4EC7-BF9F-3A1C044E6D25}" destId="{8F3E20DD-490C-43E0-8334-C3F1A53BB15C}" srcOrd="0" destOrd="0" presId="urn:microsoft.com/office/officeart/2018/2/layout/IconLabelList"/>
    <dgm:cxn modelId="{E2A89EEB-1C67-4B30-AE92-5089F4B6C620}" type="presOf" srcId="{5546E633-B1FC-4004-BE4E-BEE64E95A940}" destId="{F173639C-A009-4FE1-9CBC-1D4D441E9806}" srcOrd="0" destOrd="0" presId="urn:microsoft.com/office/officeart/2018/2/layout/IconLabelList"/>
    <dgm:cxn modelId="{E1F360EC-BAF3-4109-AFD5-2F5391C434DE}" type="presOf" srcId="{1F308C6A-B347-421F-A5DD-DA974B9A14AB}" destId="{1E2F5333-0677-4D4B-9300-97DA717F453D}" srcOrd="0" destOrd="0" presId="urn:microsoft.com/office/officeart/2018/2/layout/IconLabelList"/>
    <dgm:cxn modelId="{F437E91E-B1A3-489A-9267-C831F4B0BB81}" type="presParOf" srcId="{F173639C-A009-4FE1-9CBC-1D4D441E9806}" destId="{8D18DB99-3977-431A-9DBB-6E2459944A33}" srcOrd="0" destOrd="0" presId="urn:microsoft.com/office/officeart/2018/2/layout/IconLabelList"/>
    <dgm:cxn modelId="{F1D8524F-D247-4CB4-9626-76C4B1DD48CE}" type="presParOf" srcId="{8D18DB99-3977-431A-9DBB-6E2459944A33}" destId="{D86F4AE5-88F2-4C83-8E55-C7A2B3FD9AAC}" srcOrd="0" destOrd="0" presId="urn:microsoft.com/office/officeart/2018/2/layout/IconLabelList"/>
    <dgm:cxn modelId="{14D7DF0F-6A36-4B79-A841-85C8CF592B27}" type="presParOf" srcId="{8D18DB99-3977-431A-9DBB-6E2459944A33}" destId="{3EDF0899-3A8A-4746-AFA3-9349E0355C3D}" srcOrd="1" destOrd="0" presId="urn:microsoft.com/office/officeart/2018/2/layout/IconLabelList"/>
    <dgm:cxn modelId="{62EE3856-992B-48BF-9EDF-80E8E33A91C9}" type="presParOf" srcId="{8D18DB99-3977-431A-9DBB-6E2459944A33}" destId="{8F3E20DD-490C-43E0-8334-C3F1A53BB15C}" srcOrd="2" destOrd="0" presId="urn:microsoft.com/office/officeart/2018/2/layout/IconLabelList"/>
    <dgm:cxn modelId="{40660235-33F7-4790-8243-DC5AA9952B4A}" type="presParOf" srcId="{F173639C-A009-4FE1-9CBC-1D4D441E9806}" destId="{616ACF3A-CEA7-44EA-A8C3-15E334706C9F}" srcOrd="1" destOrd="0" presId="urn:microsoft.com/office/officeart/2018/2/layout/IconLabelList"/>
    <dgm:cxn modelId="{C7E6CDEB-D58E-4CDD-AC09-58BC21752CEA}" type="presParOf" srcId="{F173639C-A009-4FE1-9CBC-1D4D441E9806}" destId="{B6C574D1-DD69-40BE-A45C-E703B4161949}" srcOrd="2" destOrd="0" presId="urn:microsoft.com/office/officeart/2018/2/layout/IconLabelList"/>
    <dgm:cxn modelId="{A97A615B-C1D2-4327-94CC-E8BAE7CF44F9}" type="presParOf" srcId="{B6C574D1-DD69-40BE-A45C-E703B4161949}" destId="{739F1FAF-A6D5-4429-9F98-A8943B4CE581}" srcOrd="0" destOrd="0" presId="urn:microsoft.com/office/officeart/2018/2/layout/IconLabelList"/>
    <dgm:cxn modelId="{FA114E06-EEE2-4F8A-A99A-1AF58A29F382}" type="presParOf" srcId="{B6C574D1-DD69-40BE-A45C-E703B4161949}" destId="{E6D0E93A-1B26-4837-B9F0-589776313785}" srcOrd="1" destOrd="0" presId="urn:microsoft.com/office/officeart/2018/2/layout/IconLabelList"/>
    <dgm:cxn modelId="{82145F50-1531-4997-9838-0AA997F1D100}" type="presParOf" srcId="{B6C574D1-DD69-40BE-A45C-E703B4161949}" destId="{6EFCAF3D-5393-4353-ACAF-ED3F807FCF18}" srcOrd="2" destOrd="0" presId="urn:microsoft.com/office/officeart/2018/2/layout/IconLabelList"/>
    <dgm:cxn modelId="{919AB109-EF68-45F0-90DC-C8D5D8D441C6}" type="presParOf" srcId="{F173639C-A009-4FE1-9CBC-1D4D441E9806}" destId="{55AC11A9-EB37-4CF7-923B-94919A0C2241}" srcOrd="3" destOrd="0" presId="urn:microsoft.com/office/officeart/2018/2/layout/IconLabelList"/>
    <dgm:cxn modelId="{74AB8D26-25D4-41D2-9824-AB474A08251F}" type="presParOf" srcId="{F173639C-A009-4FE1-9CBC-1D4D441E9806}" destId="{70FE8929-8DCD-43CD-9A61-42AA0811529D}" srcOrd="4" destOrd="0" presId="urn:microsoft.com/office/officeart/2018/2/layout/IconLabelList"/>
    <dgm:cxn modelId="{CABA1948-6221-4BD4-BC51-951864722E28}" type="presParOf" srcId="{70FE8929-8DCD-43CD-9A61-42AA0811529D}" destId="{FB5D43DF-C5E6-4153-8B88-9360BB030969}" srcOrd="0" destOrd="0" presId="urn:microsoft.com/office/officeart/2018/2/layout/IconLabelList"/>
    <dgm:cxn modelId="{30AC9139-2258-4066-898E-BF3731597F54}" type="presParOf" srcId="{70FE8929-8DCD-43CD-9A61-42AA0811529D}" destId="{D13D9773-5FEF-4E6C-A0D8-917E961A68DA}" srcOrd="1" destOrd="0" presId="urn:microsoft.com/office/officeart/2018/2/layout/IconLabelList"/>
    <dgm:cxn modelId="{3A5DCD2B-0121-44F3-9BF1-CB375E984E65}" type="presParOf" srcId="{70FE8929-8DCD-43CD-9A61-42AA0811529D}" destId="{D1B67E0C-54C4-48F7-A64A-FE82286E7241}" srcOrd="2" destOrd="0" presId="urn:microsoft.com/office/officeart/2018/2/layout/IconLabelList"/>
    <dgm:cxn modelId="{61524624-190E-4529-9FC4-CE2AAB66BB10}" type="presParOf" srcId="{F173639C-A009-4FE1-9CBC-1D4D441E9806}" destId="{14D33131-DD11-4A4C-BF1B-CBB23F16A3B9}" srcOrd="5" destOrd="0" presId="urn:microsoft.com/office/officeart/2018/2/layout/IconLabelList"/>
    <dgm:cxn modelId="{5CE70138-3862-4190-9957-102477926D1B}" type="presParOf" srcId="{F173639C-A009-4FE1-9CBC-1D4D441E9806}" destId="{15784F48-2464-4CB6-AF03-D1F88B7ACC47}" srcOrd="6" destOrd="0" presId="urn:microsoft.com/office/officeart/2018/2/layout/IconLabelList"/>
    <dgm:cxn modelId="{7636CF71-CE92-4D00-99CF-F45DDEC507F7}" type="presParOf" srcId="{15784F48-2464-4CB6-AF03-D1F88B7ACC47}" destId="{F20517C6-3044-4B6E-994F-3449D38CED30}" srcOrd="0" destOrd="0" presId="urn:microsoft.com/office/officeart/2018/2/layout/IconLabelList"/>
    <dgm:cxn modelId="{4A5719E2-BEF5-41C6-87BA-AD74F773958C}" type="presParOf" srcId="{15784F48-2464-4CB6-AF03-D1F88B7ACC47}" destId="{C4D2EBC6-9983-42C8-9B68-1CD196AD89A7}" srcOrd="1" destOrd="0" presId="urn:microsoft.com/office/officeart/2018/2/layout/IconLabelList"/>
    <dgm:cxn modelId="{B48C239E-7930-44BA-AFC1-98A7F23263AF}" type="presParOf" srcId="{15784F48-2464-4CB6-AF03-D1F88B7ACC47}" destId="{5CC977B4-F268-4291-B549-CF8A825B0E9C}" srcOrd="2" destOrd="0" presId="urn:microsoft.com/office/officeart/2018/2/layout/IconLabelList"/>
    <dgm:cxn modelId="{397E181B-2B1D-49CE-AEED-4438A7D83ADA}" type="presParOf" srcId="{F173639C-A009-4FE1-9CBC-1D4D441E9806}" destId="{4873182E-8B59-4464-967F-5FF199E49870}" srcOrd="7" destOrd="0" presId="urn:microsoft.com/office/officeart/2018/2/layout/IconLabelList"/>
    <dgm:cxn modelId="{7BF15749-5F2A-42F7-9492-3C7CE7140EBB}" type="presParOf" srcId="{F173639C-A009-4FE1-9CBC-1D4D441E9806}" destId="{6EA131B6-43D9-4D53-8558-0860C7F8F570}" srcOrd="8" destOrd="0" presId="urn:microsoft.com/office/officeart/2018/2/layout/IconLabelList"/>
    <dgm:cxn modelId="{9472528F-8B58-4864-BCCA-6C2FCCCFDD20}" type="presParOf" srcId="{6EA131B6-43D9-4D53-8558-0860C7F8F570}" destId="{B4C436A8-27B4-44AF-96A3-129BA1ECB422}" srcOrd="0" destOrd="0" presId="urn:microsoft.com/office/officeart/2018/2/layout/IconLabelList"/>
    <dgm:cxn modelId="{2E8EA2A2-A00E-41C6-8B4D-E3D5D33E7100}" type="presParOf" srcId="{6EA131B6-43D9-4D53-8558-0860C7F8F570}" destId="{2D421339-6BAC-4066-B72E-B3BC67C05B26}" srcOrd="1" destOrd="0" presId="urn:microsoft.com/office/officeart/2018/2/layout/IconLabelList"/>
    <dgm:cxn modelId="{7D5DE373-7341-4DFF-9D32-6FC3D84D6723}" type="presParOf" srcId="{6EA131B6-43D9-4D53-8558-0860C7F8F570}" destId="{1E2F5333-0677-4D4B-9300-97DA717F453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FDE82-A99C-4E26-9E4E-CA4B5DE33E14}">
      <dsp:nvSpPr>
        <dsp:cNvPr id="0" name=""/>
        <dsp:cNvSpPr/>
      </dsp:nvSpPr>
      <dsp:spPr>
        <a:xfrm>
          <a:off x="1603131" y="-67113"/>
          <a:ext cx="6758021" cy="6758021"/>
        </a:xfrm>
        <a:prstGeom prst="circularArrow">
          <a:avLst>
            <a:gd name="adj1" fmla="val 5544"/>
            <a:gd name="adj2" fmla="val 330680"/>
            <a:gd name="adj3" fmla="val 14743096"/>
            <a:gd name="adj4" fmla="val 1682118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97CA83-8DF6-4689-AA5D-E19E984EB7EB}">
      <dsp:nvSpPr>
        <dsp:cNvPr id="0" name=""/>
        <dsp:cNvSpPr/>
      </dsp:nvSpPr>
      <dsp:spPr>
        <a:xfrm>
          <a:off x="4101509" y="1646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1.- </a:t>
          </a:r>
          <a:r>
            <a:rPr lang="es-ES_tradnl" sz="11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Elección del escenario mediante formato (F-SI-01)</a:t>
          </a:r>
          <a:endParaRPr lang="es-MX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4498" y="44635"/>
        <a:ext cx="1675287" cy="794654"/>
      </dsp:txXfrm>
    </dsp:sp>
    <dsp:sp modelId="{5DD759C9-1354-4273-A226-180B82592EA5}">
      <dsp:nvSpPr>
        <dsp:cNvPr id="0" name=""/>
        <dsp:cNvSpPr/>
      </dsp:nvSpPr>
      <dsp:spPr>
        <a:xfrm>
          <a:off x="6631316" y="975188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La administración entregará al estudiante Carta de Presentación 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(F-CP-01)</a:t>
          </a:r>
          <a:endParaRPr lang="es-MX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4305" y="1018177"/>
        <a:ext cx="1675287" cy="794654"/>
      </dsp:txXfrm>
    </dsp:sp>
    <dsp:sp modelId="{2EF1CB37-7BEE-4D71-87BE-240C5DAB7ECA}">
      <dsp:nvSpPr>
        <dsp:cNvPr id="0" name=""/>
        <dsp:cNvSpPr/>
      </dsp:nvSpPr>
      <dsp:spPr>
        <a:xfrm>
          <a:off x="7038193" y="2502193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El estudiante solicita una respuesta del 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(F-CP-01) en la empresa (firmada y con sello)</a:t>
          </a:r>
          <a:endParaRPr lang="es-MX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81182" y="2545182"/>
        <a:ext cx="1675287" cy="794654"/>
      </dsp:txXfrm>
    </dsp:sp>
    <dsp:sp modelId="{87797267-7485-43E3-B115-1BE355FD4C14}">
      <dsp:nvSpPr>
        <dsp:cNvPr id="0" name=""/>
        <dsp:cNvSpPr/>
      </dsp:nvSpPr>
      <dsp:spPr>
        <a:xfrm>
          <a:off x="6737083" y="4093417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3.-</a:t>
          </a:r>
          <a:r>
            <a:rPr lang="es-ES_tradnl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Entrega la carta de aceptación a la administración en original y se quedará con una copia </a:t>
          </a:r>
          <a:endParaRPr lang="es-MX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0072" y="4136406"/>
        <a:ext cx="1675287" cy="794654"/>
      </dsp:txXfrm>
    </dsp:sp>
    <dsp:sp modelId="{F98C9CA1-AE2D-4097-AC0E-D26CA8CEF316}">
      <dsp:nvSpPr>
        <dsp:cNvPr id="0" name=""/>
        <dsp:cNvSpPr/>
      </dsp:nvSpPr>
      <dsp:spPr>
        <a:xfrm>
          <a:off x="5458452" y="5325980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4.- </a:t>
          </a: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admón. asignará un docente asesor </a:t>
          </a:r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(F-AAA01)</a:t>
          </a:r>
          <a:endParaRPr lang="es-MX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1441" y="5368969"/>
        <a:ext cx="1675287" cy="794654"/>
      </dsp:txXfrm>
    </dsp:sp>
    <dsp:sp modelId="{60460D95-4F99-4A17-9C97-9FD7D81FC050}">
      <dsp:nvSpPr>
        <dsp:cNvPr id="0" name=""/>
        <dsp:cNvSpPr/>
      </dsp:nvSpPr>
      <dsp:spPr>
        <a:xfrm>
          <a:off x="3071643" y="5343898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5.- </a:t>
          </a:r>
          <a:r>
            <a:rPr lang="es-ES_tradnl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estudiante entregará a su asesor un Informe parcial de actividades </a:t>
          </a:r>
        </a:p>
        <a:p>
          <a:pPr marL="0" lvl="0" indent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(F-IPA-01)</a:t>
          </a:r>
          <a:endParaRPr lang="es-MX" sz="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4632" y="5386887"/>
        <a:ext cx="1675287" cy="794654"/>
      </dsp:txXfrm>
    </dsp:sp>
    <dsp:sp modelId="{263CBE2C-9E29-4C70-962A-6E95E3633D86}">
      <dsp:nvSpPr>
        <dsp:cNvPr id="0" name=""/>
        <dsp:cNvSpPr/>
      </dsp:nvSpPr>
      <dsp:spPr>
        <a:xfrm>
          <a:off x="1229923" y="4167532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6.</a:t>
          </a:r>
          <a:r>
            <a:rPr lang="es-ES_tradnl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Entrega de  Proyecto final de actividades </a:t>
          </a:r>
          <a:r>
            <a:rPr lang="es-ES_tradnl" sz="105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(cumpliendo la estructura)</a:t>
          </a:r>
          <a:endParaRPr lang="es-ES_tradnl" sz="105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2912" y="4210521"/>
        <a:ext cx="1675287" cy="794654"/>
      </dsp:txXfrm>
    </dsp:sp>
    <dsp:sp modelId="{066B87B7-406E-478D-8307-2057522979E3}">
      <dsp:nvSpPr>
        <dsp:cNvPr id="0" name=""/>
        <dsp:cNvSpPr/>
      </dsp:nvSpPr>
      <dsp:spPr>
        <a:xfrm>
          <a:off x="1173145" y="2608487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7.</a:t>
          </a:r>
          <a:r>
            <a:rPr lang="es-ES_tradnl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Entrega de la evaluación del proyecto final</a:t>
          </a:r>
          <a:endParaRPr lang="es-MX" sz="1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6134" y="2651476"/>
        <a:ext cx="1675287" cy="794654"/>
      </dsp:txXfrm>
    </dsp:sp>
    <dsp:sp modelId="{9274BE94-5498-4F0C-A984-D34AD91DF34B}">
      <dsp:nvSpPr>
        <dsp:cNvPr id="0" name=""/>
        <dsp:cNvSpPr/>
      </dsp:nvSpPr>
      <dsp:spPr>
        <a:xfrm>
          <a:off x="1553032" y="949951"/>
          <a:ext cx="1761265" cy="880632"/>
        </a:xfrm>
        <a:prstGeom prst="roundRect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8.</a:t>
          </a:r>
          <a:r>
            <a:rPr lang="es-ES_tradnl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Entrega de la carta de liberación de la Estancia Profesional</a:t>
          </a:r>
          <a:endParaRPr lang="es-MX" sz="1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6021" y="992940"/>
        <a:ext cx="1675287" cy="794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EEF69-25B5-49B7-8E2B-970F7D0FC5D6}">
      <dsp:nvSpPr>
        <dsp:cNvPr id="0" name=""/>
        <dsp:cNvSpPr/>
      </dsp:nvSpPr>
      <dsp:spPr>
        <a:xfrm>
          <a:off x="0" y="589"/>
          <a:ext cx="5861004" cy="1380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5E5DF-6873-4120-82F2-E8EDD71FBB3C}">
      <dsp:nvSpPr>
        <dsp:cNvPr id="0" name=""/>
        <dsp:cNvSpPr/>
      </dsp:nvSpPr>
      <dsp:spPr>
        <a:xfrm>
          <a:off x="417528" y="311148"/>
          <a:ext cx="759143" cy="7591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BACF2-7213-4221-BAA7-2192B2C61400}">
      <dsp:nvSpPr>
        <dsp:cNvPr id="0" name=""/>
        <dsp:cNvSpPr/>
      </dsp:nvSpPr>
      <dsp:spPr>
        <a:xfrm>
          <a:off x="1594201" y="589"/>
          <a:ext cx="4266802" cy="138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78" tIns="146078" rIns="146078" bIns="1460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1.- El estudiante deberá llevar la carta de presentación de manera física al lugar donde realizará la Estancia.</a:t>
          </a:r>
          <a:endParaRPr lang="en-US" sz="1700" kern="1200" dirty="0"/>
        </a:p>
      </dsp:txBody>
      <dsp:txXfrm>
        <a:off x="1594201" y="589"/>
        <a:ext cx="4266802" cy="1380260"/>
      </dsp:txXfrm>
    </dsp:sp>
    <dsp:sp modelId="{2BDA35C3-F32D-4299-8927-4815E52CCE69}">
      <dsp:nvSpPr>
        <dsp:cNvPr id="0" name=""/>
        <dsp:cNvSpPr/>
      </dsp:nvSpPr>
      <dsp:spPr>
        <a:xfrm>
          <a:off x="0" y="1725915"/>
          <a:ext cx="5861004" cy="1380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B35BF-451F-4FD7-9863-48773486EC79}">
      <dsp:nvSpPr>
        <dsp:cNvPr id="0" name=""/>
        <dsp:cNvSpPr/>
      </dsp:nvSpPr>
      <dsp:spPr>
        <a:xfrm>
          <a:off x="417528" y="2036474"/>
          <a:ext cx="759143" cy="7591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D11F8-8D1E-4A34-8FBC-19E244F68E65}">
      <dsp:nvSpPr>
        <dsp:cNvPr id="0" name=""/>
        <dsp:cNvSpPr/>
      </dsp:nvSpPr>
      <dsp:spPr>
        <a:xfrm>
          <a:off x="1594201" y="1725915"/>
          <a:ext cx="4266802" cy="138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78" tIns="146078" rIns="146078" bIns="1460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2.- Llevará copia para que le firmen y sellen de recibido (acuse).</a:t>
          </a:r>
          <a:endParaRPr lang="en-US" sz="1700" kern="1200" dirty="0"/>
        </a:p>
      </dsp:txBody>
      <dsp:txXfrm>
        <a:off x="1594201" y="1725915"/>
        <a:ext cx="4266802" cy="1380260"/>
      </dsp:txXfrm>
    </dsp:sp>
    <dsp:sp modelId="{F6B0362F-7D45-440A-9D5D-A12D017D3F4E}">
      <dsp:nvSpPr>
        <dsp:cNvPr id="0" name=""/>
        <dsp:cNvSpPr/>
      </dsp:nvSpPr>
      <dsp:spPr>
        <a:xfrm>
          <a:off x="0" y="3451241"/>
          <a:ext cx="5861004" cy="13802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F4AAB-31E4-4B7B-9EEE-ACAE84EDF5E7}">
      <dsp:nvSpPr>
        <dsp:cNvPr id="0" name=""/>
        <dsp:cNvSpPr/>
      </dsp:nvSpPr>
      <dsp:spPr>
        <a:xfrm>
          <a:off x="417528" y="3761800"/>
          <a:ext cx="759143" cy="7591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4678C-01A3-42A1-BF30-CD86A51BCEE2}">
      <dsp:nvSpPr>
        <dsp:cNvPr id="0" name=""/>
        <dsp:cNvSpPr/>
      </dsp:nvSpPr>
      <dsp:spPr>
        <a:xfrm>
          <a:off x="1594201" y="3451241"/>
          <a:ext cx="4266802" cy="138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78" tIns="146078" rIns="146078" bIns="146078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00" kern="1200" dirty="0"/>
            <a:t>3.- Solicitará la respuesta (carta de aceptación) al responsable directo, misma que deberá estar firmada y sellada.</a:t>
          </a:r>
          <a:endParaRPr lang="en-US" sz="1700" kern="1200" dirty="0"/>
        </a:p>
      </dsp:txBody>
      <dsp:txXfrm>
        <a:off x="1594201" y="3451241"/>
        <a:ext cx="4266802" cy="138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1A051-7F94-4397-BFEF-9AF4645C330E}">
      <dsp:nvSpPr>
        <dsp:cNvPr id="0" name=""/>
        <dsp:cNvSpPr/>
      </dsp:nvSpPr>
      <dsp:spPr>
        <a:xfrm>
          <a:off x="0" y="540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5EBAB-360F-4A68-B39D-6C53D37B1A97}">
      <dsp:nvSpPr>
        <dsp:cNvPr id="0" name=""/>
        <dsp:cNvSpPr/>
      </dsp:nvSpPr>
      <dsp:spPr>
        <a:xfrm>
          <a:off x="0" y="540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PORTADA</a:t>
          </a:r>
          <a:endParaRPr lang="en-US" sz="1500" kern="1200"/>
        </a:p>
      </dsp:txBody>
      <dsp:txXfrm>
        <a:off x="0" y="540"/>
        <a:ext cx="5593976" cy="340376"/>
      </dsp:txXfrm>
    </dsp:sp>
    <dsp:sp modelId="{6B26A0F3-910A-479C-A74C-A41E900CEDA9}">
      <dsp:nvSpPr>
        <dsp:cNvPr id="0" name=""/>
        <dsp:cNvSpPr/>
      </dsp:nvSpPr>
      <dsp:spPr>
        <a:xfrm>
          <a:off x="0" y="340916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EBE52-BDB4-4B0A-85CF-448250402B24}">
      <dsp:nvSpPr>
        <dsp:cNvPr id="0" name=""/>
        <dsp:cNvSpPr/>
      </dsp:nvSpPr>
      <dsp:spPr>
        <a:xfrm>
          <a:off x="0" y="340916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ÍNDICE GENERAL</a:t>
          </a:r>
          <a:endParaRPr lang="en-US" sz="1500" kern="1200"/>
        </a:p>
      </dsp:txBody>
      <dsp:txXfrm>
        <a:off x="0" y="340916"/>
        <a:ext cx="5593976" cy="340376"/>
      </dsp:txXfrm>
    </dsp:sp>
    <dsp:sp modelId="{50C8A92F-64EC-4823-A0F8-A848583526AE}">
      <dsp:nvSpPr>
        <dsp:cNvPr id="0" name=""/>
        <dsp:cNvSpPr/>
      </dsp:nvSpPr>
      <dsp:spPr>
        <a:xfrm>
          <a:off x="0" y="681293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AAF3D-7968-4848-806D-BFFAE288AAE8}">
      <dsp:nvSpPr>
        <dsp:cNvPr id="0" name=""/>
        <dsp:cNvSpPr/>
      </dsp:nvSpPr>
      <dsp:spPr>
        <a:xfrm>
          <a:off x="0" y="681293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ÍNDICE DE FIGURAS</a:t>
          </a:r>
          <a:endParaRPr lang="en-US" sz="1500" kern="1200"/>
        </a:p>
      </dsp:txBody>
      <dsp:txXfrm>
        <a:off x="0" y="681293"/>
        <a:ext cx="5593976" cy="340376"/>
      </dsp:txXfrm>
    </dsp:sp>
    <dsp:sp modelId="{2ED7C4B8-0387-4023-B9B4-098E156BA037}">
      <dsp:nvSpPr>
        <dsp:cNvPr id="0" name=""/>
        <dsp:cNvSpPr/>
      </dsp:nvSpPr>
      <dsp:spPr>
        <a:xfrm>
          <a:off x="0" y="1021669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0C33C-CE4E-430D-B1C4-6F5EB636AFF6}">
      <dsp:nvSpPr>
        <dsp:cNvPr id="0" name=""/>
        <dsp:cNvSpPr/>
      </dsp:nvSpPr>
      <dsp:spPr>
        <a:xfrm>
          <a:off x="0" y="1021669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ÍNDICE DE TABLAS</a:t>
          </a:r>
          <a:endParaRPr lang="en-US" sz="1500" kern="1200"/>
        </a:p>
      </dsp:txBody>
      <dsp:txXfrm>
        <a:off x="0" y="1021669"/>
        <a:ext cx="5593976" cy="340376"/>
      </dsp:txXfrm>
    </dsp:sp>
    <dsp:sp modelId="{63535794-F34E-4CCA-86AC-46D170AAEB5C}">
      <dsp:nvSpPr>
        <dsp:cNvPr id="0" name=""/>
        <dsp:cNvSpPr/>
      </dsp:nvSpPr>
      <dsp:spPr>
        <a:xfrm>
          <a:off x="0" y="1362045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E0F19-F572-45B2-8BC0-C3544C1F1781}">
      <dsp:nvSpPr>
        <dsp:cNvPr id="0" name=""/>
        <dsp:cNvSpPr/>
      </dsp:nvSpPr>
      <dsp:spPr>
        <a:xfrm>
          <a:off x="0" y="1362045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INTRODUCCIÓN</a:t>
          </a:r>
          <a:endParaRPr lang="en-US" sz="1500" kern="1200"/>
        </a:p>
      </dsp:txBody>
      <dsp:txXfrm>
        <a:off x="0" y="1362045"/>
        <a:ext cx="5593976" cy="340376"/>
      </dsp:txXfrm>
    </dsp:sp>
    <dsp:sp modelId="{D62DFA27-3637-454F-8BA8-41BAB43951AB}">
      <dsp:nvSpPr>
        <dsp:cNvPr id="0" name=""/>
        <dsp:cNvSpPr/>
      </dsp:nvSpPr>
      <dsp:spPr>
        <a:xfrm>
          <a:off x="0" y="1702422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536DB-FB13-49B6-BBE6-DDF8D73D3121}">
      <dsp:nvSpPr>
        <dsp:cNvPr id="0" name=""/>
        <dsp:cNvSpPr/>
      </dsp:nvSpPr>
      <dsp:spPr>
        <a:xfrm>
          <a:off x="0" y="1702422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PLANTEAMIENTO O DESCRIPCIÓN DEL PROYECTO</a:t>
          </a:r>
          <a:endParaRPr lang="en-US" sz="1500" kern="1200"/>
        </a:p>
      </dsp:txBody>
      <dsp:txXfrm>
        <a:off x="0" y="1702422"/>
        <a:ext cx="5593976" cy="340376"/>
      </dsp:txXfrm>
    </dsp:sp>
    <dsp:sp modelId="{497195FF-0F62-41A5-A7C1-FB841540A246}">
      <dsp:nvSpPr>
        <dsp:cNvPr id="0" name=""/>
        <dsp:cNvSpPr/>
      </dsp:nvSpPr>
      <dsp:spPr>
        <a:xfrm>
          <a:off x="0" y="2042798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60886-C35E-4881-A917-4AFFB1EEA0BB}">
      <dsp:nvSpPr>
        <dsp:cNvPr id="0" name=""/>
        <dsp:cNvSpPr/>
      </dsp:nvSpPr>
      <dsp:spPr>
        <a:xfrm>
          <a:off x="0" y="2042798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MARCO DE REFERENCIA</a:t>
          </a:r>
          <a:endParaRPr lang="en-US" sz="1500" kern="1200"/>
        </a:p>
      </dsp:txBody>
      <dsp:txXfrm>
        <a:off x="0" y="2042798"/>
        <a:ext cx="5593976" cy="340376"/>
      </dsp:txXfrm>
    </dsp:sp>
    <dsp:sp modelId="{A510F06E-7E74-409F-A138-9927E6C1DEBA}">
      <dsp:nvSpPr>
        <dsp:cNvPr id="0" name=""/>
        <dsp:cNvSpPr/>
      </dsp:nvSpPr>
      <dsp:spPr>
        <a:xfrm>
          <a:off x="0" y="2383175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51944-B315-484E-94EF-5864D4D9FD16}">
      <dsp:nvSpPr>
        <dsp:cNvPr id="0" name=""/>
        <dsp:cNvSpPr/>
      </dsp:nvSpPr>
      <dsp:spPr>
        <a:xfrm>
          <a:off x="0" y="2383175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OBJETIVOS</a:t>
          </a:r>
          <a:endParaRPr lang="en-US" sz="1500" kern="1200"/>
        </a:p>
      </dsp:txBody>
      <dsp:txXfrm>
        <a:off x="0" y="2383175"/>
        <a:ext cx="5593976" cy="340376"/>
      </dsp:txXfrm>
    </dsp:sp>
    <dsp:sp modelId="{98C29073-B55D-48A4-A98C-761315AB2AE0}">
      <dsp:nvSpPr>
        <dsp:cNvPr id="0" name=""/>
        <dsp:cNvSpPr/>
      </dsp:nvSpPr>
      <dsp:spPr>
        <a:xfrm>
          <a:off x="0" y="2723551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CE942-19F3-4F02-957D-D6B53098FFFD}">
      <dsp:nvSpPr>
        <dsp:cNvPr id="0" name=""/>
        <dsp:cNvSpPr/>
      </dsp:nvSpPr>
      <dsp:spPr>
        <a:xfrm>
          <a:off x="0" y="2723551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METODLOGÍA</a:t>
          </a:r>
          <a:endParaRPr lang="en-US" sz="1500" kern="1200"/>
        </a:p>
      </dsp:txBody>
      <dsp:txXfrm>
        <a:off x="0" y="2723551"/>
        <a:ext cx="5593976" cy="340376"/>
      </dsp:txXfrm>
    </dsp:sp>
    <dsp:sp modelId="{AFCF68E1-F8F1-457C-ABFF-B211AEB9E212}">
      <dsp:nvSpPr>
        <dsp:cNvPr id="0" name=""/>
        <dsp:cNvSpPr/>
      </dsp:nvSpPr>
      <dsp:spPr>
        <a:xfrm>
          <a:off x="0" y="3063928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E8AE-23CD-44D7-8FD9-7AA5A3880B31}">
      <dsp:nvSpPr>
        <dsp:cNvPr id="0" name=""/>
        <dsp:cNvSpPr/>
      </dsp:nvSpPr>
      <dsp:spPr>
        <a:xfrm>
          <a:off x="0" y="3063928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RESULTADOS</a:t>
          </a:r>
          <a:endParaRPr lang="en-US" sz="1500" kern="1200"/>
        </a:p>
      </dsp:txBody>
      <dsp:txXfrm>
        <a:off x="0" y="3063928"/>
        <a:ext cx="5593976" cy="340376"/>
      </dsp:txXfrm>
    </dsp:sp>
    <dsp:sp modelId="{03828CCE-5011-4CBB-80F6-89A4982AB161}">
      <dsp:nvSpPr>
        <dsp:cNvPr id="0" name=""/>
        <dsp:cNvSpPr/>
      </dsp:nvSpPr>
      <dsp:spPr>
        <a:xfrm>
          <a:off x="0" y="3404304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3B33F-5C6D-4DDC-8A6D-3B331728837F}">
      <dsp:nvSpPr>
        <dsp:cNvPr id="0" name=""/>
        <dsp:cNvSpPr/>
      </dsp:nvSpPr>
      <dsp:spPr>
        <a:xfrm>
          <a:off x="0" y="3404304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CONCLUSIONES</a:t>
          </a:r>
          <a:endParaRPr lang="en-US" sz="1500" kern="1200"/>
        </a:p>
      </dsp:txBody>
      <dsp:txXfrm>
        <a:off x="0" y="3404304"/>
        <a:ext cx="5593976" cy="340376"/>
      </dsp:txXfrm>
    </dsp:sp>
    <dsp:sp modelId="{DB142A48-CC1B-43D9-8221-BF2C31DF2A52}">
      <dsp:nvSpPr>
        <dsp:cNvPr id="0" name=""/>
        <dsp:cNvSpPr/>
      </dsp:nvSpPr>
      <dsp:spPr>
        <a:xfrm>
          <a:off x="0" y="3744680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0C026-E58B-45A4-AD9D-44498CF141CC}">
      <dsp:nvSpPr>
        <dsp:cNvPr id="0" name=""/>
        <dsp:cNvSpPr/>
      </dsp:nvSpPr>
      <dsp:spPr>
        <a:xfrm>
          <a:off x="0" y="3744680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REFERENCIAS</a:t>
          </a:r>
          <a:endParaRPr lang="en-US" sz="1500" kern="1200"/>
        </a:p>
      </dsp:txBody>
      <dsp:txXfrm>
        <a:off x="0" y="3744680"/>
        <a:ext cx="5593976" cy="340376"/>
      </dsp:txXfrm>
    </dsp:sp>
    <dsp:sp modelId="{0DE4B4DC-DE2D-4E00-AAD2-83654F1D1EE6}">
      <dsp:nvSpPr>
        <dsp:cNvPr id="0" name=""/>
        <dsp:cNvSpPr/>
      </dsp:nvSpPr>
      <dsp:spPr>
        <a:xfrm>
          <a:off x="0" y="4085057"/>
          <a:ext cx="5593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4C85E-2689-4A58-AC4D-FDD7377266C5}">
      <dsp:nvSpPr>
        <dsp:cNvPr id="0" name=""/>
        <dsp:cNvSpPr/>
      </dsp:nvSpPr>
      <dsp:spPr>
        <a:xfrm>
          <a:off x="0" y="4085057"/>
          <a:ext cx="5593976" cy="340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/>
            <a:t>ANEXOS</a:t>
          </a:r>
          <a:endParaRPr lang="en-US" sz="1500" kern="1200"/>
        </a:p>
      </dsp:txBody>
      <dsp:txXfrm>
        <a:off x="0" y="4085057"/>
        <a:ext cx="5593976" cy="340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4AE5-88F2-4C83-8E55-C7A2B3FD9AAC}">
      <dsp:nvSpPr>
        <dsp:cNvPr id="0" name=""/>
        <dsp:cNvSpPr/>
      </dsp:nvSpPr>
      <dsp:spPr>
        <a:xfrm>
          <a:off x="801054" y="605363"/>
          <a:ext cx="975071" cy="975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20DD-490C-43E0-8334-C3F1A53BB15C}">
      <dsp:nvSpPr>
        <dsp:cNvPr id="0" name=""/>
        <dsp:cNvSpPr/>
      </dsp:nvSpPr>
      <dsp:spPr>
        <a:xfrm>
          <a:off x="205177" y="1951453"/>
          <a:ext cx="2166826" cy="8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El estudiante solicita al responsable directo su carta de liberación una vez que concluye el tiempo definido (</a:t>
          </a:r>
          <a:r>
            <a:rPr lang="es-MX" sz="1400" b="1" kern="1200" dirty="0"/>
            <a:t>500 horas</a:t>
          </a:r>
          <a:r>
            <a:rPr lang="es-MX" sz="1400" kern="1200" dirty="0"/>
            <a:t>)</a:t>
          </a:r>
          <a:endParaRPr lang="en-US" sz="1400" kern="1200" dirty="0"/>
        </a:p>
      </dsp:txBody>
      <dsp:txXfrm>
        <a:off x="205177" y="1951453"/>
        <a:ext cx="2166826" cy="869507"/>
      </dsp:txXfrm>
    </dsp:sp>
    <dsp:sp modelId="{739F1FAF-A6D5-4429-9F98-A8943B4CE581}">
      <dsp:nvSpPr>
        <dsp:cNvPr id="0" name=""/>
        <dsp:cNvSpPr/>
      </dsp:nvSpPr>
      <dsp:spPr>
        <a:xfrm>
          <a:off x="3347075" y="605363"/>
          <a:ext cx="975071" cy="975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CAF3D-5393-4353-ACAF-ED3F807FCF18}">
      <dsp:nvSpPr>
        <dsp:cNvPr id="0" name=""/>
        <dsp:cNvSpPr/>
      </dsp:nvSpPr>
      <dsp:spPr>
        <a:xfrm>
          <a:off x="2751198" y="1951453"/>
          <a:ext cx="2166826" cy="8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Recuerda que la Estancia solo </a:t>
          </a:r>
          <a:r>
            <a:rPr lang="es-MX" sz="1400" kern="1200" dirty="0"/>
            <a:t>podrá desarrollarse en un periodo </a:t>
          </a:r>
          <a:r>
            <a:rPr lang="es-MX" sz="1400" b="1" kern="1200" dirty="0"/>
            <a:t>no mayor a seis meses </a:t>
          </a:r>
          <a:endParaRPr lang="en-US" sz="1400" kern="1200" dirty="0"/>
        </a:p>
      </dsp:txBody>
      <dsp:txXfrm>
        <a:off x="2751198" y="1951453"/>
        <a:ext cx="2166826" cy="869507"/>
      </dsp:txXfrm>
    </dsp:sp>
    <dsp:sp modelId="{FB5D43DF-C5E6-4153-8B88-9360BB030969}">
      <dsp:nvSpPr>
        <dsp:cNvPr id="0" name=""/>
        <dsp:cNvSpPr/>
      </dsp:nvSpPr>
      <dsp:spPr>
        <a:xfrm>
          <a:off x="5893096" y="605363"/>
          <a:ext cx="975071" cy="975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67E0C-54C4-48F7-A64A-FE82286E7241}">
      <dsp:nvSpPr>
        <dsp:cNvPr id="0" name=""/>
        <dsp:cNvSpPr/>
      </dsp:nvSpPr>
      <dsp:spPr>
        <a:xfrm>
          <a:off x="5297219" y="1951453"/>
          <a:ext cx="2166826" cy="8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En cuanto tengas tu carta de liberación deberás escanearla y enviarla por correo.</a:t>
          </a:r>
          <a:endParaRPr lang="en-US" sz="1400" kern="1200" dirty="0"/>
        </a:p>
      </dsp:txBody>
      <dsp:txXfrm>
        <a:off x="5297219" y="1951453"/>
        <a:ext cx="2166826" cy="869507"/>
      </dsp:txXfrm>
    </dsp:sp>
    <dsp:sp modelId="{F20517C6-3044-4B6E-994F-3449D38CED30}">
      <dsp:nvSpPr>
        <dsp:cNvPr id="0" name=""/>
        <dsp:cNvSpPr/>
      </dsp:nvSpPr>
      <dsp:spPr>
        <a:xfrm>
          <a:off x="1483669" y="3665407"/>
          <a:ext cx="975071" cy="975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977B4-F268-4291-B549-CF8A825B0E9C}">
      <dsp:nvSpPr>
        <dsp:cNvPr id="0" name=""/>
        <dsp:cNvSpPr/>
      </dsp:nvSpPr>
      <dsp:spPr>
        <a:xfrm>
          <a:off x="887792" y="4708756"/>
          <a:ext cx="2166826" cy="8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La original deberás entregarla en la Jefatura de Programas Educativos de Licenciatura.</a:t>
          </a:r>
          <a:endParaRPr lang="en-US" sz="1400" kern="1200" dirty="0"/>
        </a:p>
      </dsp:txBody>
      <dsp:txXfrm>
        <a:off x="887792" y="4708756"/>
        <a:ext cx="2166826" cy="869507"/>
      </dsp:txXfrm>
    </dsp:sp>
    <dsp:sp modelId="{B4C436A8-27B4-44AF-96A3-129BA1ECB422}">
      <dsp:nvSpPr>
        <dsp:cNvPr id="0" name=""/>
        <dsp:cNvSpPr/>
      </dsp:nvSpPr>
      <dsp:spPr>
        <a:xfrm>
          <a:off x="4620086" y="3362667"/>
          <a:ext cx="975071" cy="9750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F5333-0677-4D4B-9300-97DA717F453D}">
      <dsp:nvSpPr>
        <dsp:cNvPr id="0" name=""/>
        <dsp:cNvSpPr/>
      </dsp:nvSpPr>
      <dsp:spPr>
        <a:xfrm>
          <a:off x="3433813" y="4708756"/>
          <a:ext cx="3347616" cy="869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En caso de que la Institución no cuente con un formato, Podrás descargar el formato interno de la página </a:t>
          </a:r>
        </a:p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hlinkClick xmlns:r="http://schemas.openxmlformats.org/officeDocument/2006/relationships" r:id="rId11"/>
            </a:rPr>
            <a:t>Inicio - Escuela de Estudios Superiores de Yecapixtla | UAEM – Escuela de Estudios Superiores de Yecapixtla</a:t>
          </a:r>
          <a:endParaRPr lang="es-ES_tradnl" sz="1400" kern="1200" dirty="0"/>
        </a:p>
      </dsp:txBody>
      <dsp:txXfrm>
        <a:off x="3433813" y="4708756"/>
        <a:ext cx="3347616" cy="869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48A6-9D49-41DA-B25B-8C1359E84998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BAAB4-BA45-4BEF-A8F0-9C15129EB5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47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BAAB4-BA45-4BEF-A8F0-9C15129EB56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79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BF893-5808-B93B-B349-2654FF977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40E878-E811-D937-023D-57057DD8D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93A06-A340-EB4C-5BA7-4D383B00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7D3B6-55D4-DF9C-3B7D-9CE6A174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A1AC5-EE13-D669-0478-23F849F1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36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BB250-E858-24FF-9EEE-7057091B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56E7DF-1553-8DBD-15F1-72119B8F5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B07CCA-93FE-220C-3ABC-A4D0A41D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1354E-6F9A-8F13-984D-9815146A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CE879-E1B3-5062-9101-0773FD3D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69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2774FF-CF5E-6704-2433-7D94919C4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3A12AD-0662-F748-BD94-C5541970E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5557C-DBA2-6699-9351-52A0C57C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DA77C-9A92-C6B6-1037-EDCAC9A6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7488F-D35C-DEAC-743C-8065A6E1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86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64739-8B61-66CC-893C-6F69F5CC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70D47A-7967-147B-4623-02FB70F28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FDC4FF-2B61-0A18-28D8-A9F42331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62F85-4285-C0FD-AB3D-F7415D57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111D6-6028-E49F-2347-CBB2F73D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82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8E778-451E-77C5-0A81-18C909ED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C5900A-1136-1B99-E1FB-A3290D4A9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1446B0-F9D4-CDA6-4A4D-5F304412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D3446-8BEE-4509-4B20-EC49944F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DC2EA-B815-D01C-6FA0-A29D5181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30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8864C-9F4B-A25B-80AE-5E77E22B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F819A6-6750-E90C-08E0-ADE4B18B7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F049F9-01BD-770F-1EC5-65F487492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2FAE17-964F-4906-0755-C66EF5F9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5CB60F-2828-93FB-5E12-96CAEDA29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3EA430-DAE2-561C-5284-0A6DB262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7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928DD-A658-066E-0084-0070813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67A954-AA30-7E8C-E602-2DB8E733F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ACF9C8-9867-884E-4A07-C2E99C47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E72E2-AE54-4F96-95F2-8425D284D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AA2D4C-7197-F5DB-A312-DD9082C3E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51B92E-C9E6-9D31-B1EB-750C7B53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05EFDC-E1C3-7402-8757-85C0D9CD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032043-2C2A-2DF6-B9F5-456AB25A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62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53966-3902-ECDA-9D72-D7AE79DA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85FB4A-00C3-262C-FBF5-18CA6452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8FEC45-C0AD-6848-EC81-6BB5EA81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1282C7-24A9-6C8A-E95F-6866859E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94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ADEF8E-E613-022A-5FF6-E7731E77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69596-7C26-78D2-EE46-E4179792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E48B65-22D9-6E74-B2C7-16569147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3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D8C0-FC81-813D-1808-45AC9BCC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DD600-0F33-C55B-CDF2-D4DC465F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1AA94-BF11-FC62-023B-D8F948E6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E90EAB-0E18-7B98-7BDD-1652BCD2C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D223D2-4F27-A01E-A10C-A2A14FEF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6CB73C-ECF2-245D-0585-E7DFA292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D9C7B-7AC2-4BFD-DD9D-BBC790BD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4088FF-A79B-DFDC-A8B1-1AF255E56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5C1677-D19E-A2F3-88E7-895143A7C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9E2F56-BA90-D2C1-6B23-91089450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FDF746-8393-08B8-754E-02411D48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10EC7B-D242-0EB2-76A4-11AF0C16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1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8B7869-4131-671C-BA99-2B25D5F2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2C3AD6-161E-D452-1369-7B152B030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F4D6C2-6200-5727-4D0C-FD3088E22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031D4-2EC6-456A-B638-32A8617EC595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BD605-0DC6-4210-0AD9-8FD358D84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BCC5D-B77E-B427-5BAE-F1A5AF9E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D6EFF-70C0-4110-9185-ED92521BA0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0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residencias.eesy@uaem.m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residencias.eesy@uaem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4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sidencias.eesy@uaem.mx" TargetMode="Externa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1849" y="104111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s-ES_tradnl" sz="115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ESTANCIA</a:t>
            </a:r>
            <a:br>
              <a:rPr lang="es-ES_tradnl" sz="115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_tradnl" sz="11500" b="1" dirty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PROFESIONAL</a:t>
            </a:r>
            <a:endParaRPr lang="es-MX" sz="11500" b="1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66" y="2125732"/>
            <a:ext cx="3200400" cy="2966622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/>
              <a:t>3.- El estudiante </a:t>
            </a:r>
            <a:r>
              <a:rPr lang="es-ES_tradnl" dirty="0"/>
              <a:t>entrega a la administración la carta de aceptación original y se quedará con una copia </a:t>
            </a:r>
            <a:endParaRPr lang="es-MX" dirty="0"/>
          </a:p>
        </p:txBody>
      </p:sp>
      <p:sp>
        <p:nvSpPr>
          <p:cNvPr id="3" name="Flecha derecha 11"/>
          <p:cNvSpPr/>
          <p:nvPr/>
        </p:nvSpPr>
        <p:spPr>
          <a:xfrm>
            <a:off x="4286940" y="3609043"/>
            <a:ext cx="1555423" cy="39919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6091968" y="1426334"/>
            <a:ext cx="58610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dirty="0"/>
              <a:t>1.- Cuando la empresa entregue la respuesta (carta de aceptación), el estudiante la escaneará y enviará al correo de </a:t>
            </a:r>
            <a:r>
              <a:rPr lang="es-ES_tradnl" sz="2800" dirty="0">
                <a:hlinkClick r:id="rId4"/>
              </a:rPr>
              <a:t>residencias.eesy@uaem.mx</a:t>
            </a:r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endParaRPr lang="es-ES_tradnl" sz="2800" dirty="0"/>
          </a:p>
          <a:p>
            <a:pPr algn="just"/>
            <a:r>
              <a:rPr lang="es-ES_tradnl" sz="2800" dirty="0"/>
              <a:t>2.- Llevará a la Jefatura de Programas Educativos de Licenciatura, la original y una copia.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20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8" y="2472321"/>
            <a:ext cx="3200400" cy="2273444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4.- </a:t>
            </a:r>
            <a:r>
              <a:rPr lang="es-ES_tradnl" dirty="0"/>
              <a:t>La admón. asignará un docente asesor </a:t>
            </a:r>
            <a:br>
              <a:rPr lang="es-ES_tradnl" dirty="0"/>
            </a:br>
            <a:r>
              <a:rPr lang="es-ES_tradnl" dirty="0"/>
              <a:t>F-AAA-01</a:t>
            </a:r>
            <a:endParaRPr lang="es-MX" dirty="0"/>
          </a:p>
        </p:txBody>
      </p:sp>
      <p:sp>
        <p:nvSpPr>
          <p:cNvPr id="3" name="Flecha derecha 11"/>
          <p:cNvSpPr/>
          <p:nvPr/>
        </p:nvSpPr>
        <p:spPr>
          <a:xfrm>
            <a:off x="4286940" y="3609043"/>
            <a:ext cx="1555423" cy="39919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6091968" y="1426334"/>
            <a:ext cx="58610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800" dirty="0"/>
              <a:t>La Admón. enviará mediante correo electrónico la Asignación de su asesor.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800" dirty="0"/>
              <a:t>Asimismo, se le notificará al docente el listado de alumnos que tendrá a su cargo.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2800" dirty="0"/>
              <a:t>Usted se pondrá en contacto con su asesor, para mencionarle en que empresa estará, así como las actividades encomendadas a realizar,  el proyecto asignado o el que usted propone.</a:t>
            </a:r>
          </a:p>
        </p:txBody>
      </p:sp>
    </p:spTree>
    <p:extLst>
      <p:ext uri="{BB962C8B-B14F-4D97-AF65-F5344CB8AC3E}">
        <p14:creationId xmlns:p14="http://schemas.microsoft.com/office/powerpoint/2010/main" val="113977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73" y="2198968"/>
            <a:ext cx="3200400" cy="296662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5.- </a:t>
            </a:r>
            <a:r>
              <a:rPr lang="es-ES_tradnl" dirty="0"/>
              <a:t>El estudiante entregará a su asesor un Informe parcial de actividades F-IPA-01</a:t>
            </a:r>
            <a:endParaRPr lang="es-MX" dirty="0"/>
          </a:p>
        </p:txBody>
      </p:sp>
      <p:sp>
        <p:nvSpPr>
          <p:cNvPr id="3" name="Flecha derecha 11"/>
          <p:cNvSpPr/>
          <p:nvPr/>
        </p:nvSpPr>
        <p:spPr>
          <a:xfrm>
            <a:off x="4286940" y="3609043"/>
            <a:ext cx="768139" cy="33322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175849" y="1426334"/>
            <a:ext cx="67771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Los días establecidos por la administración, usted hará entrega de su informe parcial, es importante mencionarle que a su asesor se lo deberá remitir </a:t>
            </a:r>
            <a:r>
              <a:rPr lang="es-MX" sz="2400" b="1" dirty="0"/>
              <a:t>días previos </a:t>
            </a:r>
            <a:r>
              <a:rPr lang="es-MX" sz="2400" dirty="0"/>
              <a:t>al envío para que el lo pueda REVISAR.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El docente firmará de manera electrónica y usted lo enviará al correo </a:t>
            </a:r>
            <a:r>
              <a:rPr lang="es-ES_tradnl" sz="2400" dirty="0">
                <a:hlinkClick r:id="rId4"/>
              </a:rPr>
              <a:t>residencias.eesy@uaem.mx</a:t>
            </a:r>
            <a:endParaRPr lang="es-MX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Cabe mencionar que por ningún motivo existirá prorroga en la entrega.</a:t>
            </a:r>
          </a:p>
        </p:txBody>
      </p:sp>
    </p:spTree>
    <p:extLst>
      <p:ext uri="{BB962C8B-B14F-4D97-AF65-F5344CB8AC3E}">
        <p14:creationId xmlns:p14="http://schemas.microsoft.com/office/powerpoint/2010/main" val="882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9" y="2398144"/>
            <a:ext cx="3200400" cy="172528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6.- </a:t>
            </a:r>
            <a:r>
              <a:rPr lang="es-ES_tradnl" dirty="0"/>
              <a:t>Entrega de Proyecto final de Estancia</a:t>
            </a:r>
            <a:endParaRPr lang="es-MX" dirty="0"/>
          </a:p>
        </p:txBody>
      </p:sp>
      <p:sp>
        <p:nvSpPr>
          <p:cNvPr id="3" name="Flecha derecha 11"/>
          <p:cNvSpPr/>
          <p:nvPr/>
        </p:nvSpPr>
        <p:spPr>
          <a:xfrm>
            <a:off x="4286940" y="3609043"/>
            <a:ext cx="768139" cy="33322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175849" y="1426334"/>
            <a:ext cx="67771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Se entregará en la fecha especificada por la administración, revisar el archivo denominado </a:t>
            </a:r>
            <a:r>
              <a:rPr lang="es-MX" sz="2800" b="1" dirty="0"/>
              <a:t>“Expediente para la Estancia Profesional” y convocatoria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b="1" dirty="0"/>
          </a:p>
          <a:p>
            <a:pPr algn="just"/>
            <a:endParaRPr lang="es-MX" sz="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Deberá estar firmado y sellado por: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MX" sz="2800" dirty="0"/>
              <a:t>Responsable directo de la Residencia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MX" sz="2800" dirty="0"/>
              <a:t>Asesor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MX" sz="2800" dirty="0"/>
              <a:t>Estudiante</a:t>
            </a:r>
          </a:p>
        </p:txBody>
      </p:sp>
    </p:spTree>
    <p:extLst>
      <p:ext uri="{BB962C8B-B14F-4D97-AF65-F5344CB8AC3E}">
        <p14:creationId xmlns:p14="http://schemas.microsoft.com/office/powerpoint/2010/main" val="34120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A2604-5557-6788-825D-CA64B9E5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286603"/>
            <a:ext cx="11564470" cy="1450757"/>
          </a:xfrm>
        </p:spPr>
        <p:txBody>
          <a:bodyPr>
            <a:noAutofit/>
          </a:bodyPr>
          <a:lstStyle/>
          <a:p>
            <a:pPr algn="ctr"/>
            <a: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estructura del proyecto contendrá los siguientes apartados numerados como se indica:</a:t>
            </a:r>
            <a:b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000" dirty="0"/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37F96E62-2312-7D63-35A5-7309F0081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93993"/>
              </p:ext>
            </p:extLst>
          </p:nvPr>
        </p:nvGraphicFramePr>
        <p:xfrm>
          <a:off x="408791" y="1768908"/>
          <a:ext cx="5593976" cy="442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261A68C-A144-3A20-88A5-7701156203B0}"/>
              </a:ext>
            </a:extLst>
          </p:cNvPr>
          <p:cNvSpPr txBox="1"/>
          <p:nvPr/>
        </p:nvSpPr>
        <p:spPr>
          <a:xfrm>
            <a:off x="6476103" y="3668358"/>
            <a:ext cx="4973619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/>
              <a:t>Leer la </a:t>
            </a:r>
            <a:r>
              <a:rPr lang="es-MX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GUIA PARA DESARROLLAR REPORTE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PROYECTO FINAL DE ESTANCIA PROFESIONAL.</a:t>
            </a:r>
          </a:p>
          <a:p>
            <a:endParaRPr lang="es-MX" b="1" dirty="0"/>
          </a:p>
        </p:txBody>
      </p:sp>
      <p:pic>
        <p:nvPicPr>
          <p:cNvPr id="1026" name="Picture 2" descr="Importante">
            <a:extLst>
              <a:ext uri="{FF2B5EF4-FFF2-40B4-BE49-F238E27FC236}">
                <a16:creationId xmlns:a16="http://schemas.microsoft.com/office/drawing/2014/main" id="{D1D27493-B2D7-98DF-7FDE-A76174FF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179" y="1917775"/>
            <a:ext cx="2454088" cy="17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2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9" y="2398144"/>
            <a:ext cx="3200400" cy="1725282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/>
              <a:t>7.- </a:t>
            </a:r>
            <a:r>
              <a:rPr lang="es-ES_tradnl" dirty="0"/>
              <a:t>Entrega de evaluación del Proyecto final de Estancia</a:t>
            </a:r>
            <a:endParaRPr lang="es-MX" dirty="0"/>
          </a:p>
        </p:txBody>
      </p:sp>
      <p:sp>
        <p:nvSpPr>
          <p:cNvPr id="3" name="Flecha derecha 11"/>
          <p:cNvSpPr/>
          <p:nvPr/>
        </p:nvSpPr>
        <p:spPr>
          <a:xfrm>
            <a:off x="4286940" y="3609043"/>
            <a:ext cx="768139" cy="33322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5175849" y="1040894"/>
            <a:ext cx="677712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3200" dirty="0"/>
              <a:t>Se entregará en la fecha especificada por la administración, descargar el archivo denominado </a:t>
            </a:r>
            <a:r>
              <a:rPr lang="es-MX" sz="3200" b="1" dirty="0"/>
              <a:t>“Evaluación final de actividades (F-EPF-01)”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3200" dirty="0"/>
              <a:t>Deberá ser llenado, firmado y sellado por: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MX" sz="3200" dirty="0"/>
              <a:t>Responsable directo de la Residencia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s-MX" sz="3200" dirty="0"/>
              <a:t>Asesor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41371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64" y="859055"/>
            <a:ext cx="3200400" cy="1725282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8.- </a:t>
            </a:r>
            <a:r>
              <a:rPr lang="es-ES_tradnl" dirty="0"/>
              <a:t>Entrega de Carta de liberación</a:t>
            </a:r>
            <a:endParaRPr lang="es-MX" dirty="0"/>
          </a:p>
        </p:txBody>
      </p:sp>
      <p:sp>
        <p:nvSpPr>
          <p:cNvPr id="3" name="Flecha derecha 11"/>
          <p:cNvSpPr/>
          <p:nvPr/>
        </p:nvSpPr>
        <p:spPr>
          <a:xfrm>
            <a:off x="3669795" y="3676278"/>
            <a:ext cx="768139" cy="333229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4759CD-386F-A3C4-BA2A-1D435A727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82" y="2584337"/>
            <a:ext cx="3323539" cy="4239875"/>
          </a:xfrm>
          <a:prstGeom prst="rect">
            <a:avLst/>
          </a:prstGeom>
        </p:spPr>
      </p:pic>
      <p:graphicFrame>
        <p:nvGraphicFramePr>
          <p:cNvPr id="10" name="CuadroTexto 5">
            <a:extLst>
              <a:ext uri="{FF2B5EF4-FFF2-40B4-BE49-F238E27FC236}">
                <a16:creationId xmlns:a16="http://schemas.microsoft.com/office/drawing/2014/main" id="{D4F1430E-0094-2E13-9AD0-AA894A9BC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799480"/>
              </p:ext>
            </p:extLst>
          </p:nvPr>
        </p:nvGraphicFramePr>
        <p:xfrm>
          <a:off x="4437934" y="551330"/>
          <a:ext cx="7669223" cy="6183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00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657512" y="2836296"/>
            <a:ext cx="6197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latin typeface="Arial Rounded MT Bold" panose="020F0704030504030204" pitchFamily="34" charset="0"/>
              </a:rPr>
              <a:t>¡GRACIAS POR TU ATENCIÓN!</a:t>
            </a:r>
            <a:endParaRPr lang="es-MX" sz="6000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94000" l="5774" r="86066">
                        <a14:foregroundMark x1="22325" y1="53923" x2="22325" y2="53923"/>
                        <a14:foregroundMark x1="31101" y1="52154" x2="31101" y2="52154"/>
                        <a14:foregroundMark x1="31101" y1="54923" x2="31101" y2="54923"/>
                        <a14:foregroundMark x1="27637" y1="51923" x2="27637" y2="51923"/>
                        <a14:foregroundMark x1="22325" y1="53923" x2="31640" y2="51615"/>
                        <a14:foregroundMark x1="44650" y1="87000" x2="44650" y2="87000"/>
                        <a14:foregroundMark x1="60739" y1="79231" x2="60739" y2="7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12" y="1809352"/>
            <a:ext cx="4477165" cy="4480612"/>
          </a:xfrm>
          <a:prstGeom prst="rect">
            <a:avLst/>
          </a:prstGeom>
        </p:spPr>
      </p:pic>
      <p:sp>
        <p:nvSpPr>
          <p:cNvPr id="6" name="Estrella de 7 puntas 5"/>
          <p:cNvSpPr/>
          <p:nvPr/>
        </p:nvSpPr>
        <p:spPr>
          <a:xfrm>
            <a:off x="336858" y="1711837"/>
            <a:ext cx="2778885" cy="2248918"/>
          </a:xfrm>
          <a:prstGeom prst="star7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FALTA POCO</a:t>
            </a:r>
            <a:endParaRPr lang="es-MX" sz="3200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E86031-675E-4DB0-8E15-55CB49FE22A5}"/>
              </a:ext>
            </a:extLst>
          </p:cNvPr>
          <p:cNvSpPr txBox="1"/>
          <p:nvPr/>
        </p:nvSpPr>
        <p:spPr>
          <a:xfrm>
            <a:off x="1324576" y="5903960"/>
            <a:ext cx="1006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Dudas o cometarios con la Lic. Samantha </a:t>
            </a:r>
            <a:r>
              <a:rPr lang="es-MX" sz="2400" b="1" dirty="0">
                <a:hlinkClick r:id="rId6"/>
              </a:rPr>
              <a:t>residencias.eesy@uaem.mx</a:t>
            </a:r>
            <a:r>
              <a:rPr lang="es-MX" sz="2400" b="1" dirty="0"/>
              <a:t> </a:t>
            </a:r>
          </a:p>
          <a:p>
            <a:r>
              <a:rPr lang="es-MX" sz="2400" b="1" dirty="0"/>
              <a:t>Horario de atención: lunes a viernes de 8:00 a 15:00 hrs. </a:t>
            </a:r>
          </a:p>
        </p:txBody>
      </p:sp>
    </p:spTree>
    <p:extLst>
      <p:ext uri="{BB962C8B-B14F-4D97-AF65-F5344CB8AC3E}">
        <p14:creationId xmlns:p14="http://schemas.microsoft.com/office/powerpoint/2010/main" val="42524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245" y="1772816"/>
            <a:ext cx="10765766" cy="3920618"/>
          </a:xfrm>
        </p:spPr>
        <p:txBody>
          <a:bodyPr>
            <a:normAutofit/>
          </a:bodyPr>
          <a:lstStyle/>
          <a:p>
            <a:pPr algn="ctr"/>
            <a:r>
              <a:rPr lang="es-ES_tradnl" sz="131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INGENIERO </a:t>
            </a:r>
            <a:br>
              <a:rPr lang="es-ES_tradnl" sz="131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131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ARQUITECTO</a:t>
            </a:r>
            <a:endParaRPr lang="es-MX" sz="131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921343"/>
            <a:ext cx="10515600" cy="1040894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ACORDE AL PE</a:t>
            </a:r>
            <a:endParaRPr lang="es-MX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73192" y="1845734"/>
            <a:ext cx="9982488" cy="389255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3200" dirty="0">
                <a:solidFill>
                  <a:schemeClr val="tx1"/>
                </a:solidFill>
              </a:rPr>
              <a:t>“Es una actividad que el estudiante deberá realizar en escenarios vinculados con el campo profesional, en el que se pretende la integración de conocimientos teórico – prácticos, el desarrollo de habilidades, destrezas y aptitudes que habrán de permitirle el ejercicio de su profesión”.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34152" y="5738289"/>
            <a:ext cx="1208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*Pág. 44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85349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DURACIÓN</a:t>
            </a:r>
            <a:endParaRPr lang="es-MX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9072" y="1845734"/>
            <a:ext cx="9956608" cy="4023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3600" dirty="0">
                <a:solidFill>
                  <a:schemeClr val="tx1"/>
                </a:solidFill>
              </a:rPr>
              <a:t>“Los alumnos deberán realizar la estancia profesional en el 9no. semestre, cubriendo </a:t>
            </a:r>
            <a:r>
              <a:rPr lang="es-MX" sz="3600" b="1" dirty="0">
                <a:solidFill>
                  <a:schemeClr val="tx1"/>
                </a:solidFill>
              </a:rPr>
              <a:t>500 horas prácticas </a:t>
            </a:r>
            <a:r>
              <a:rPr lang="es-MX" sz="3600" dirty="0">
                <a:solidFill>
                  <a:schemeClr val="tx1"/>
                </a:solidFill>
              </a:rPr>
              <a:t>mismas que podrán desarrollarse en un periodo no mayor a seis meses, y tendrán un valor total de </a:t>
            </a:r>
            <a:r>
              <a:rPr lang="es-MX" sz="3600" b="1" dirty="0">
                <a:solidFill>
                  <a:schemeClr val="tx1"/>
                </a:solidFill>
              </a:rPr>
              <a:t>20 créditos”</a:t>
            </a:r>
            <a:r>
              <a:rPr lang="es-MX" sz="36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s-MX" sz="3600" b="1" i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34656" y="5846663"/>
            <a:ext cx="936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*Pág. 44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46167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Y EVALUACIÓN</a:t>
            </a:r>
            <a:endParaRPr lang="es-MX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7698" y="1845734"/>
            <a:ext cx="9947982" cy="351127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2800" dirty="0">
                <a:solidFill>
                  <a:schemeClr val="tx1"/>
                </a:solidFill>
              </a:rPr>
              <a:t>“Estarán a cargo de la persona designada para esta actividad. </a:t>
            </a:r>
          </a:p>
          <a:p>
            <a:pPr algn="just">
              <a:lnSpc>
                <a:spcPct val="150000"/>
              </a:lnSpc>
            </a:pPr>
            <a:r>
              <a:rPr lang="es-MX" sz="2800" dirty="0">
                <a:solidFill>
                  <a:schemeClr val="tx1"/>
                </a:solidFill>
              </a:rPr>
              <a:t>Una vez concluida la estancia, los estudiantes deberán </a:t>
            </a:r>
            <a:r>
              <a:rPr lang="es-MX" sz="2800" b="1" dirty="0">
                <a:solidFill>
                  <a:schemeClr val="tx1"/>
                </a:solidFill>
              </a:rPr>
              <a:t>presentar constancia expedida por la institución receptora </a:t>
            </a:r>
            <a:r>
              <a:rPr lang="es-MX" sz="2800" dirty="0">
                <a:solidFill>
                  <a:schemeClr val="tx1"/>
                </a:solidFill>
              </a:rPr>
              <a:t>en donde hayan realizado su estancia, considerando los requisitos solicitados por la unidad académica”.</a:t>
            </a:r>
          </a:p>
          <a:p>
            <a:pPr algn="just"/>
            <a:endParaRPr lang="es-MX" sz="28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60396" y="5607484"/>
            <a:ext cx="1075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*Pág. 61 y 62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923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43332"/>
              </p:ext>
            </p:extLst>
          </p:nvPr>
        </p:nvGraphicFramePr>
        <p:xfrm>
          <a:off x="1189671" y="199504"/>
          <a:ext cx="9964284" cy="647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425DEFD-2CAE-49A3-F52F-BFFDD422C25A}"/>
              </a:ext>
            </a:extLst>
          </p:cNvPr>
          <p:cNvSpPr/>
          <p:nvPr/>
        </p:nvSpPr>
        <p:spPr>
          <a:xfrm>
            <a:off x="4248780" y="2025802"/>
            <a:ext cx="345819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CICLO DE LA</a:t>
            </a:r>
          </a:p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ESTANCIA </a:t>
            </a:r>
          </a:p>
          <a:p>
            <a:pPr algn="ctr"/>
            <a:r>
              <a:rPr lang="es-E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PROFESIONAL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B72DBB-94DC-7351-6D59-895EF0E3B340}"/>
              </a:ext>
            </a:extLst>
          </p:cNvPr>
          <p:cNvSpPr txBox="1"/>
          <p:nvPr/>
        </p:nvSpPr>
        <p:spPr>
          <a:xfrm>
            <a:off x="8560541" y="6027071"/>
            <a:ext cx="3532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tx2"/>
                </a:solidFill>
              </a:rPr>
              <a:t>Correo para atención:</a:t>
            </a:r>
          </a:p>
          <a:p>
            <a:pPr algn="ctr"/>
            <a:r>
              <a:rPr lang="es-ES_tradnl" sz="2000" b="1" dirty="0">
                <a:solidFill>
                  <a:schemeClr val="tx2"/>
                </a:solidFill>
              </a:rPr>
              <a:t>residencias.eesy@uaem.mx</a:t>
            </a:r>
            <a:endParaRPr lang="es-MX" sz="2000" b="1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864D5A-E868-9FA2-C68D-D21BD724A60F}"/>
              </a:ext>
            </a:extLst>
          </p:cNvPr>
          <p:cNvSpPr txBox="1"/>
          <p:nvPr/>
        </p:nvSpPr>
        <p:spPr>
          <a:xfrm>
            <a:off x="84842" y="6211737"/>
            <a:ext cx="3153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chemeClr val="tx2"/>
                </a:solidFill>
              </a:rPr>
              <a:t>Solo se reciben documentos desde </a:t>
            </a:r>
          </a:p>
          <a:p>
            <a:r>
              <a:rPr lang="es-ES_tradnl" sz="1400" b="1" dirty="0">
                <a:solidFill>
                  <a:schemeClr val="tx2"/>
                </a:solidFill>
              </a:rPr>
              <a:t>sus correos institucionales</a:t>
            </a:r>
            <a:endParaRPr lang="es-MX" sz="1400" b="1" dirty="0">
              <a:solidFill>
                <a:schemeClr val="tx2"/>
              </a:solidFill>
            </a:endParaRPr>
          </a:p>
        </p:txBody>
      </p:sp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6C3CF185-1D77-0AF5-26A3-41884CC0F5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65" b="90000" l="7250" r="92975">
                        <a14:foregroundMark x1="37593" y1="9529" x2="54036" y2="10176"/>
                        <a14:foregroundMark x1="74813" y1="55824" x2="91256" y2="74235"/>
                        <a14:foregroundMark x1="9865" y1="48353" x2="20254" y2="66059"/>
                        <a14:foregroundMark x1="7324" y1="67412" x2="7324" y2="67412"/>
                        <a14:foregroundMark x1="11659" y1="65353" x2="16816" y2="59941"/>
                        <a14:foregroundMark x1="25486" y1="88529" x2="41928" y2="72882"/>
                        <a14:foregroundMark x1="65321" y1="87824" x2="49701" y2="74882"/>
                        <a14:foregroundMark x1="69581" y1="68118" x2="75710" y2="68118"/>
                        <a14:foregroundMark x1="90359" y1="74235" x2="90359" y2="74235"/>
                        <a14:foregroundMark x1="92975" y1="75588" x2="73916" y2="52412"/>
                        <a14:foregroundMark x1="43647" y1="40824" x2="45366" y2="32647"/>
                        <a14:foregroundMark x1="40209" y1="4765" x2="51420" y2="6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383" y="4297474"/>
            <a:ext cx="1639868" cy="20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C389618-808D-A9F0-4661-A520EB6B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08" y="18095"/>
            <a:ext cx="4753638" cy="68399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6" name="Terminador 5"/>
          <p:cNvSpPr/>
          <p:nvPr/>
        </p:nvSpPr>
        <p:spPr>
          <a:xfrm>
            <a:off x="8784417" y="5264049"/>
            <a:ext cx="1922106" cy="363894"/>
          </a:xfrm>
          <a:prstGeom prst="flowChartTermina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>
                <a:solidFill>
                  <a:schemeClr val="bg1"/>
                </a:solidFill>
              </a:rPr>
              <a:t>Firmar con tinta azul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1940079"/>
            <a:ext cx="3200400" cy="228600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1.- Elección del escenario mediante formato (F-SI-01)</a:t>
            </a:r>
          </a:p>
        </p:txBody>
      </p:sp>
      <p:sp>
        <p:nvSpPr>
          <p:cNvPr id="3" name="Flecha izquierda 2"/>
          <p:cNvSpPr/>
          <p:nvPr/>
        </p:nvSpPr>
        <p:spPr>
          <a:xfrm>
            <a:off x="7614770" y="5264049"/>
            <a:ext cx="1091682" cy="363894"/>
          </a:xfrm>
          <a:prstGeom prst="lef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4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AEEDB0-13F9-16DE-7605-91558021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36" y="228600"/>
            <a:ext cx="4522789" cy="64304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1708030"/>
            <a:ext cx="3200400" cy="2518049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/>
              <a:t>2.- La administración entregará al estudiante Carta de Presentación</a:t>
            </a:r>
            <a:br>
              <a:rPr lang="es-MX" dirty="0"/>
            </a:br>
            <a:r>
              <a:rPr lang="es-MX" dirty="0"/>
              <a:t>(F-CP-01)</a:t>
            </a:r>
          </a:p>
        </p:txBody>
      </p:sp>
    </p:spTree>
    <p:extLst>
      <p:ext uri="{BB962C8B-B14F-4D97-AF65-F5344CB8AC3E}">
        <p14:creationId xmlns:p14="http://schemas.microsoft.com/office/powerpoint/2010/main" val="29172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9" y="123043"/>
            <a:ext cx="3252033" cy="918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" y="0"/>
            <a:ext cx="2045616" cy="10408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C7BB8B-A722-CEDA-D3F9-2A6D3FD7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9" y="1129094"/>
            <a:ext cx="3200400" cy="2518049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/>
              <a:t>3.- El estudiante solicita una respuesta del F-CP-01 en la empresa (firmada y con sello)</a:t>
            </a:r>
          </a:p>
        </p:txBody>
      </p:sp>
      <p:sp>
        <p:nvSpPr>
          <p:cNvPr id="3" name="Flecha derecha 11"/>
          <p:cNvSpPr/>
          <p:nvPr/>
        </p:nvSpPr>
        <p:spPr>
          <a:xfrm>
            <a:off x="4286940" y="3609043"/>
            <a:ext cx="1555423" cy="39919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E79CEC-C329-45FD-8C47-70607D84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49" y="3609043"/>
            <a:ext cx="2326319" cy="3157924"/>
          </a:xfrm>
          <a:prstGeom prst="rect">
            <a:avLst/>
          </a:prstGeom>
        </p:spPr>
      </p:pic>
      <p:graphicFrame>
        <p:nvGraphicFramePr>
          <p:cNvPr id="10" name="CuadroTexto 5">
            <a:extLst>
              <a:ext uri="{FF2B5EF4-FFF2-40B4-BE49-F238E27FC236}">
                <a16:creationId xmlns:a16="http://schemas.microsoft.com/office/drawing/2014/main" id="{1B416CB6-CE4F-2BA5-E51B-32A58AB35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91386"/>
              </p:ext>
            </p:extLst>
          </p:nvPr>
        </p:nvGraphicFramePr>
        <p:xfrm>
          <a:off x="6091968" y="1426334"/>
          <a:ext cx="5861004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827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920</Words>
  <Application>Microsoft Office PowerPoint</Application>
  <PresentationFormat>Panorámica</PresentationFormat>
  <Paragraphs>97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Aharoni</vt:lpstr>
      <vt:lpstr>Algerian</vt:lpstr>
      <vt:lpstr>Aptos</vt:lpstr>
      <vt:lpstr>Aptos Display</vt:lpstr>
      <vt:lpstr>Arial</vt:lpstr>
      <vt:lpstr>Arial Rounded MT Bold</vt:lpstr>
      <vt:lpstr>Calibri</vt:lpstr>
      <vt:lpstr>Wingdings</vt:lpstr>
      <vt:lpstr>Tema de Office</vt:lpstr>
      <vt:lpstr>ESTANCIA PROFESIONAL</vt:lpstr>
      <vt:lpstr>INGENIERO  ARQUITECTO</vt:lpstr>
      <vt:lpstr>DEFINICIÓN ACORDE AL PE</vt:lpstr>
      <vt:lpstr>DURACIÓN</vt:lpstr>
      <vt:lpstr>SEGUIMIENTO Y EVALUACIÓN</vt:lpstr>
      <vt:lpstr>Presentación de PowerPoint</vt:lpstr>
      <vt:lpstr>1.- Elección del escenario mediante formato (F-SI-01)</vt:lpstr>
      <vt:lpstr>2.- La administración entregará al estudiante Carta de Presentación (F-CP-01)</vt:lpstr>
      <vt:lpstr>3.- El estudiante solicita una respuesta del F-CP-01 en la empresa (firmada y con sello)</vt:lpstr>
      <vt:lpstr>3.- El estudiante entrega a la administración la carta de aceptación original y se quedará con una copia </vt:lpstr>
      <vt:lpstr>4.- La admón. asignará un docente asesor  F-AAA-01</vt:lpstr>
      <vt:lpstr>5.- El estudiante entregará a su asesor un Informe parcial de actividades F-IPA-01</vt:lpstr>
      <vt:lpstr>6.- Entrega de Proyecto final de Estancia</vt:lpstr>
      <vt:lpstr>La estructura del proyecto contendrá los siguientes apartados numerados como se indica: </vt:lpstr>
      <vt:lpstr>7.- Entrega de evaluación del Proyecto final de Estancia</vt:lpstr>
      <vt:lpstr>8.- Entrega de Carta de liberación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SOCIAL</dc:title>
  <dc:creator>Essy4</dc:creator>
  <cp:lastModifiedBy>JUDITH SAMANTHA GARCIA OLIVAN</cp:lastModifiedBy>
  <cp:revision>50</cp:revision>
  <dcterms:created xsi:type="dcterms:W3CDTF">2021-02-04T19:26:05Z</dcterms:created>
  <dcterms:modified xsi:type="dcterms:W3CDTF">2025-03-04T17:05:36Z</dcterms:modified>
</cp:coreProperties>
</file>