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67" r:id="rId3"/>
    <p:sldId id="257" r:id="rId4"/>
    <p:sldId id="258" r:id="rId5"/>
    <p:sldId id="261" r:id="rId6"/>
    <p:sldId id="268" r:id="rId7"/>
    <p:sldId id="269" r:id="rId8"/>
    <p:sldId id="280" r:id="rId9"/>
    <p:sldId id="281" r:id="rId10"/>
    <p:sldId id="282" r:id="rId11"/>
    <p:sldId id="283" r:id="rId12"/>
    <p:sldId id="284" r:id="rId13"/>
    <p:sldId id="285" r:id="rId14"/>
    <p:sldId id="278" r:id="rId15"/>
    <p:sldId id="286" r:id="rId16"/>
    <p:sldId id="287" r:id="rId17"/>
    <p:sldId id="277" r:id="rId1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8A5E0A-4BE7-4C30-85CF-54B43E6F90AA}" v="43" dt="2024-04-18T17:54:21.290"/>
    <p1510:client id="{8349DA52-73CF-4BAF-88E0-AE4ABE05E8AF}" v="11" dt="2024-04-17T21:47:18.9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63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ANTHA GARCÍA" userId="f0d5e8c852ab306f" providerId="LiveId" clId="{8349DA52-73CF-4BAF-88E0-AE4ABE05E8AF}"/>
    <pc:docChg chg="custSel modSld">
      <pc:chgData name="SAMANTHA GARCÍA" userId="f0d5e8c852ab306f" providerId="LiveId" clId="{8349DA52-73CF-4BAF-88E0-AE4ABE05E8AF}" dt="2024-04-17T21:47:18.904" v="55"/>
      <pc:docMkLst>
        <pc:docMk/>
      </pc:docMkLst>
      <pc:sldChg chg="modAnim">
        <pc:chgData name="SAMANTHA GARCÍA" userId="f0d5e8c852ab306f" providerId="LiveId" clId="{8349DA52-73CF-4BAF-88E0-AE4ABE05E8AF}" dt="2024-04-17T21:47:08.754" v="54"/>
        <pc:sldMkLst>
          <pc:docMk/>
          <pc:sldMk cId="74498989" sldId="268"/>
        </pc:sldMkLst>
      </pc:sldChg>
      <pc:sldChg chg="modAnim">
        <pc:chgData name="SAMANTHA GARCÍA" userId="f0d5e8c852ab306f" providerId="LiveId" clId="{8349DA52-73CF-4BAF-88E0-AE4ABE05E8AF}" dt="2024-04-17T21:47:04.616" v="53"/>
        <pc:sldMkLst>
          <pc:docMk/>
          <pc:sldMk cId="3851452773" sldId="269"/>
        </pc:sldMkLst>
      </pc:sldChg>
      <pc:sldChg chg="modAnim">
        <pc:chgData name="SAMANTHA GARCÍA" userId="f0d5e8c852ab306f" providerId="LiveId" clId="{8349DA52-73CF-4BAF-88E0-AE4ABE05E8AF}" dt="2024-04-17T21:47:18.904" v="55"/>
        <pc:sldMkLst>
          <pc:docMk/>
          <pc:sldMk cId="4252405817" sldId="277"/>
        </pc:sldMkLst>
      </pc:sldChg>
      <pc:sldChg chg="modAnim">
        <pc:chgData name="SAMANTHA GARCÍA" userId="f0d5e8c852ab306f" providerId="LiveId" clId="{8349DA52-73CF-4BAF-88E0-AE4ABE05E8AF}" dt="2024-04-17T21:46:15.910" v="46"/>
        <pc:sldMkLst>
          <pc:docMk/>
          <pc:sldMk cId="1762936346" sldId="278"/>
        </pc:sldMkLst>
      </pc:sldChg>
      <pc:sldChg chg="modAnim">
        <pc:chgData name="SAMANTHA GARCÍA" userId="f0d5e8c852ab306f" providerId="LiveId" clId="{8349DA52-73CF-4BAF-88E0-AE4ABE05E8AF}" dt="2024-04-17T21:47:00.409" v="52"/>
        <pc:sldMkLst>
          <pc:docMk/>
          <pc:sldMk cId="2917265138" sldId="280"/>
        </pc:sldMkLst>
      </pc:sldChg>
      <pc:sldChg chg="addSp delSp modSp mod modAnim">
        <pc:chgData name="SAMANTHA GARCÍA" userId="f0d5e8c852ab306f" providerId="LiveId" clId="{8349DA52-73CF-4BAF-88E0-AE4ABE05E8AF}" dt="2024-04-17T21:46:52.433" v="51"/>
        <pc:sldMkLst>
          <pc:docMk/>
          <pc:sldMk cId="1682735123" sldId="281"/>
        </pc:sldMkLst>
        <pc:spChg chg="mod">
          <ac:chgData name="SAMANTHA GARCÍA" userId="f0d5e8c852ab306f" providerId="LiveId" clId="{8349DA52-73CF-4BAF-88E0-AE4ABE05E8AF}" dt="2024-04-17T20:56:37.167" v="11" actId="1076"/>
          <ac:spMkLst>
            <pc:docMk/>
            <pc:sldMk cId="1682735123" sldId="281"/>
            <ac:spMk id="2" creationId="{65C7BB8B-A722-CEDA-D3F9-2A6D3FD70707}"/>
          </ac:spMkLst>
        </pc:spChg>
        <pc:spChg chg="del">
          <ac:chgData name="SAMANTHA GARCÍA" userId="f0d5e8c852ab306f" providerId="LiveId" clId="{8349DA52-73CF-4BAF-88E0-AE4ABE05E8AF}" dt="2024-04-17T20:56:02.504" v="9" actId="26606"/>
          <ac:spMkLst>
            <pc:docMk/>
            <pc:sldMk cId="1682735123" sldId="281"/>
            <ac:spMk id="6" creationId="{00000000-0000-0000-0000-000000000000}"/>
          </ac:spMkLst>
        </pc:spChg>
        <pc:graphicFrameChg chg="add">
          <ac:chgData name="SAMANTHA GARCÍA" userId="f0d5e8c852ab306f" providerId="LiveId" clId="{8349DA52-73CF-4BAF-88E0-AE4ABE05E8AF}" dt="2024-04-17T20:56:02.504" v="9" actId="26606"/>
          <ac:graphicFrameMkLst>
            <pc:docMk/>
            <pc:sldMk cId="1682735123" sldId="281"/>
            <ac:graphicFrameMk id="10" creationId="{91984AC0-AFB7-E08E-B0A6-37BB00B75657}"/>
          </ac:graphicFrameMkLst>
        </pc:graphicFrameChg>
        <pc:picChg chg="add del mod">
          <ac:chgData name="SAMANTHA GARCÍA" userId="f0d5e8c852ab306f" providerId="LiveId" clId="{8349DA52-73CF-4BAF-88E0-AE4ABE05E8AF}" dt="2024-04-17T20:56:33.873" v="10" actId="21"/>
          <ac:picMkLst>
            <pc:docMk/>
            <pc:sldMk cId="1682735123" sldId="281"/>
            <ac:picMk id="8" creationId="{5C214B1A-7422-6582-FB49-22C2CE20510E}"/>
          </ac:picMkLst>
        </pc:picChg>
      </pc:sldChg>
      <pc:sldChg chg="addSp delSp modSp mod modAnim">
        <pc:chgData name="SAMANTHA GARCÍA" userId="f0d5e8c852ab306f" providerId="LiveId" clId="{8349DA52-73CF-4BAF-88E0-AE4ABE05E8AF}" dt="2024-04-17T21:46:44.416" v="50"/>
        <pc:sldMkLst>
          <pc:docMk/>
          <pc:sldMk cId="312004930" sldId="282"/>
        </pc:sldMkLst>
        <pc:spChg chg="mod">
          <ac:chgData name="SAMANTHA GARCÍA" userId="f0d5e8c852ab306f" providerId="LiveId" clId="{8349DA52-73CF-4BAF-88E0-AE4ABE05E8AF}" dt="2024-04-17T20:56:41.621" v="12" actId="1076"/>
          <ac:spMkLst>
            <pc:docMk/>
            <pc:sldMk cId="312004930" sldId="282"/>
            <ac:spMk id="2" creationId="{65C7BB8B-A722-CEDA-D3F9-2A6D3FD70707}"/>
          </ac:spMkLst>
        </pc:spChg>
        <pc:spChg chg="del">
          <ac:chgData name="SAMANTHA GARCÍA" userId="f0d5e8c852ab306f" providerId="LiveId" clId="{8349DA52-73CF-4BAF-88E0-AE4ABE05E8AF}" dt="2024-04-17T20:57:16.686" v="16" actId="26606"/>
          <ac:spMkLst>
            <pc:docMk/>
            <pc:sldMk cId="312004930" sldId="282"/>
            <ac:spMk id="6" creationId="{00000000-0000-0000-0000-000000000000}"/>
          </ac:spMkLst>
        </pc:spChg>
        <pc:graphicFrameChg chg="add">
          <ac:chgData name="SAMANTHA GARCÍA" userId="f0d5e8c852ab306f" providerId="LiveId" clId="{8349DA52-73CF-4BAF-88E0-AE4ABE05E8AF}" dt="2024-04-17T20:57:16.686" v="16" actId="26606"/>
          <ac:graphicFrameMkLst>
            <pc:docMk/>
            <pc:sldMk cId="312004930" sldId="282"/>
            <ac:graphicFrameMk id="10" creationId="{1A78A273-83B1-CB7E-10D6-FFC19A25161D}"/>
          </ac:graphicFrameMkLst>
        </pc:graphicFrameChg>
        <pc:picChg chg="add mod">
          <ac:chgData name="SAMANTHA GARCÍA" userId="f0d5e8c852ab306f" providerId="LiveId" clId="{8349DA52-73CF-4BAF-88E0-AE4ABE05E8AF}" dt="2024-04-17T20:57:06.454" v="15" actId="1076"/>
          <ac:picMkLst>
            <pc:docMk/>
            <pc:sldMk cId="312004930" sldId="282"/>
            <ac:picMk id="8" creationId="{5C214B1A-7422-6582-FB49-22C2CE20510E}"/>
          </ac:picMkLst>
        </pc:picChg>
      </pc:sldChg>
      <pc:sldChg chg="modAnim">
        <pc:chgData name="SAMANTHA GARCÍA" userId="f0d5e8c852ab306f" providerId="LiveId" clId="{8349DA52-73CF-4BAF-88E0-AE4ABE05E8AF}" dt="2024-04-17T21:46:24.954" v="47"/>
        <pc:sldMkLst>
          <pc:docMk/>
          <pc:sldMk cId="3412023371" sldId="285"/>
        </pc:sldMkLst>
      </pc:sldChg>
      <pc:sldChg chg="modSp mod modAnim">
        <pc:chgData name="SAMANTHA GARCÍA" userId="f0d5e8c852ab306f" providerId="LiveId" clId="{8349DA52-73CF-4BAF-88E0-AE4ABE05E8AF}" dt="2024-04-17T21:46:29.232" v="48"/>
        <pc:sldMkLst>
          <pc:docMk/>
          <pc:sldMk cId="4137128244" sldId="286"/>
        </pc:sldMkLst>
        <pc:spChg chg="mod">
          <ac:chgData name="SAMANTHA GARCÍA" userId="f0d5e8c852ab306f" providerId="LiveId" clId="{8349DA52-73CF-4BAF-88E0-AE4ABE05E8AF}" dt="2024-04-17T21:21:43.699" v="37" actId="20577"/>
          <ac:spMkLst>
            <pc:docMk/>
            <pc:sldMk cId="4137128244" sldId="286"/>
            <ac:spMk id="2" creationId="{65C7BB8B-A722-CEDA-D3F9-2A6D3FD70707}"/>
          </ac:spMkLst>
        </pc:spChg>
        <pc:spChg chg="mod">
          <ac:chgData name="SAMANTHA GARCÍA" userId="f0d5e8c852ab306f" providerId="LiveId" clId="{8349DA52-73CF-4BAF-88E0-AE4ABE05E8AF}" dt="2024-04-17T21:21:53.283" v="41" actId="20577"/>
          <ac:spMkLst>
            <pc:docMk/>
            <pc:sldMk cId="4137128244" sldId="286"/>
            <ac:spMk id="6" creationId="{00000000-0000-0000-0000-000000000000}"/>
          </ac:spMkLst>
        </pc:spChg>
      </pc:sldChg>
      <pc:sldChg chg="addSp delSp modSp mod modAnim">
        <pc:chgData name="SAMANTHA GARCÍA" userId="f0d5e8c852ab306f" providerId="LiveId" clId="{8349DA52-73CF-4BAF-88E0-AE4ABE05E8AF}" dt="2024-04-17T21:46:36.624" v="49"/>
        <pc:sldMkLst>
          <pc:docMk/>
          <pc:sldMk cId="660087401" sldId="287"/>
        </pc:sldMkLst>
        <pc:spChg chg="mod">
          <ac:chgData name="SAMANTHA GARCÍA" userId="f0d5e8c852ab306f" providerId="LiveId" clId="{8349DA52-73CF-4BAF-88E0-AE4ABE05E8AF}" dt="2024-04-17T21:45:37.891" v="45" actId="1076"/>
          <ac:spMkLst>
            <pc:docMk/>
            <pc:sldMk cId="660087401" sldId="287"/>
            <ac:spMk id="2" creationId="{65C7BB8B-A722-CEDA-D3F9-2A6D3FD70707}"/>
          </ac:spMkLst>
        </pc:spChg>
        <pc:spChg chg="del">
          <ac:chgData name="SAMANTHA GARCÍA" userId="f0d5e8c852ab306f" providerId="LiveId" clId="{8349DA52-73CF-4BAF-88E0-AE4ABE05E8AF}" dt="2024-04-17T21:11:02.324" v="23" actId="26606"/>
          <ac:spMkLst>
            <pc:docMk/>
            <pc:sldMk cId="660087401" sldId="287"/>
            <ac:spMk id="6" creationId="{00000000-0000-0000-0000-000000000000}"/>
          </ac:spMkLst>
        </pc:spChg>
        <pc:graphicFrameChg chg="add">
          <ac:chgData name="SAMANTHA GARCÍA" userId="f0d5e8c852ab306f" providerId="LiveId" clId="{8349DA52-73CF-4BAF-88E0-AE4ABE05E8AF}" dt="2024-04-17T21:11:02.324" v="23" actId="26606"/>
          <ac:graphicFrameMkLst>
            <pc:docMk/>
            <pc:sldMk cId="660087401" sldId="287"/>
            <ac:graphicFrameMk id="10" creationId="{F901FA89-81F6-7192-D378-4DDF30C45F49}"/>
          </ac:graphicFrameMkLst>
        </pc:graphicFrameChg>
        <pc:picChg chg="mod">
          <ac:chgData name="SAMANTHA GARCÍA" userId="f0d5e8c852ab306f" providerId="LiveId" clId="{8349DA52-73CF-4BAF-88E0-AE4ABE05E8AF}" dt="2024-04-17T21:11:10.909" v="24" actId="27614"/>
          <ac:picMkLst>
            <pc:docMk/>
            <pc:sldMk cId="660087401" sldId="287"/>
            <ac:picMk id="4" creationId="{00000000-0000-0000-0000-000000000000}"/>
          </ac:picMkLst>
        </pc:picChg>
        <pc:picChg chg="mod">
          <ac:chgData name="SAMANTHA GARCÍA" userId="f0d5e8c852ab306f" providerId="LiveId" clId="{8349DA52-73CF-4BAF-88E0-AE4ABE05E8AF}" dt="2024-04-17T21:11:11.425" v="26" actId="27614"/>
          <ac:picMkLst>
            <pc:docMk/>
            <pc:sldMk cId="660087401" sldId="287"/>
            <ac:picMk id="5" creationId="{00000000-0000-0000-0000-000000000000}"/>
          </ac:picMkLst>
        </pc:picChg>
        <pc:picChg chg="add mod">
          <ac:chgData name="SAMANTHA GARCÍA" userId="f0d5e8c852ab306f" providerId="LiveId" clId="{8349DA52-73CF-4BAF-88E0-AE4ABE05E8AF}" dt="2024-04-17T21:45:35.066" v="44" actId="14100"/>
          <ac:picMkLst>
            <pc:docMk/>
            <pc:sldMk cId="660087401" sldId="287"/>
            <ac:picMk id="8" creationId="{B8D1A32F-52B0-C996-F5C7-9D27E8FB62AA}"/>
          </ac:picMkLst>
        </pc:picChg>
      </pc:sldChg>
    </pc:docChg>
  </pc:docChgLst>
  <pc:docChgLst>
    <pc:chgData name="SAMANTHA GARCÍA" userId="f0d5e8c852ab306f" providerId="LiveId" clId="{228A5E0A-4BE7-4C30-85CF-54B43E6F90AA}"/>
    <pc:docChg chg="custSel modSld">
      <pc:chgData name="SAMANTHA GARCÍA" userId="f0d5e8c852ab306f" providerId="LiveId" clId="{228A5E0A-4BE7-4C30-85CF-54B43E6F90AA}" dt="2024-04-18T17:54:21.290" v="84" actId="20577"/>
      <pc:docMkLst>
        <pc:docMk/>
      </pc:docMkLst>
      <pc:sldChg chg="addSp delSp modSp mod delAnim">
        <pc:chgData name="SAMANTHA GARCÍA" userId="f0d5e8c852ab306f" providerId="LiveId" clId="{228A5E0A-4BE7-4C30-85CF-54B43E6F90AA}" dt="2024-04-18T17:52:16.783" v="31" actId="167"/>
        <pc:sldMkLst>
          <pc:docMk/>
          <pc:sldMk cId="3851452773" sldId="269"/>
        </pc:sldMkLst>
        <pc:spChg chg="mod">
          <ac:chgData name="SAMANTHA GARCÍA" userId="f0d5e8c852ab306f" providerId="LiveId" clId="{228A5E0A-4BE7-4C30-85CF-54B43E6F90AA}" dt="2024-04-18T17:50:59.146" v="11" actId="1076"/>
          <ac:spMkLst>
            <pc:docMk/>
            <pc:sldMk cId="3851452773" sldId="269"/>
            <ac:spMk id="3" creationId="{00000000-0000-0000-0000-000000000000}"/>
          </ac:spMkLst>
        </pc:spChg>
        <pc:spChg chg="mod">
          <ac:chgData name="SAMANTHA GARCÍA" userId="f0d5e8c852ab306f" providerId="LiveId" clId="{228A5E0A-4BE7-4C30-85CF-54B43E6F90AA}" dt="2024-04-18T17:51:02.066" v="12" actId="1076"/>
          <ac:spMkLst>
            <pc:docMk/>
            <pc:sldMk cId="3851452773" sldId="269"/>
            <ac:spMk id="6" creationId="{00000000-0000-0000-0000-000000000000}"/>
          </ac:spMkLst>
        </pc:spChg>
        <pc:picChg chg="add del">
          <ac:chgData name="SAMANTHA GARCÍA" userId="f0d5e8c852ab306f" providerId="LiveId" clId="{228A5E0A-4BE7-4C30-85CF-54B43E6F90AA}" dt="2024-04-18T17:49:56.585" v="2" actId="478"/>
          <ac:picMkLst>
            <pc:docMk/>
            <pc:sldMk cId="3851452773" sldId="269"/>
            <ac:picMk id="8" creationId="{4588B57B-8EF1-0102-E73B-6A76D7F83FF8}"/>
          </ac:picMkLst>
        </pc:picChg>
        <pc:picChg chg="add del mod ord">
          <ac:chgData name="SAMANTHA GARCÍA" userId="f0d5e8c852ab306f" providerId="LiveId" clId="{228A5E0A-4BE7-4C30-85CF-54B43E6F90AA}" dt="2024-04-18T17:51:11.108" v="13" actId="478"/>
          <ac:picMkLst>
            <pc:docMk/>
            <pc:sldMk cId="3851452773" sldId="269"/>
            <ac:picMk id="10" creationId="{9C37750C-2FE7-DE20-AC6E-92292490BB48}"/>
          </ac:picMkLst>
        </pc:picChg>
        <pc:picChg chg="add mod ord">
          <ac:chgData name="SAMANTHA GARCÍA" userId="f0d5e8c852ab306f" providerId="LiveId" clId="{228A5E0A-4BE7-4C30-85CF-54B43E6F90AA}" dt="2024-04-18T17:52:16.783" v="31" actId="167"/>
          <ac:picMkLst>
            <pc:docMk/>
            <pc:sldMk cId="3851452773" sldId="269"/>
            <ac:picMk id="12" creationId="{08FF0A17-96C4-7D54-AE69-B427392E1891}"/>
          </ac:picMkLst>
        </pc:picChg>
        <pc:picChg chg="del">
          <ac:chgData name="SAMANTHA GARCÍA" userId="f0d5e8c852ab306f" providerId="LiveId" clId="{228A5E0A-4BE7-4C30-85CF-54B43E6F90AA}" dt="2024-04-18T17:49:29.227" v="0" actId="478"/>
          <ac:picMkLst>
            <pc:docMk/>
            <pc:sldMk cId="3851452773" sldId="269"/>
            <ac:picMk id="17" creationId="{AAF4E812-6897-78EA-3810-E487EFA96E38}"/>
          </ac:picMkLst>
        </pc:picChg>
      </pc:sldChg>
      <pc:sldChg chg="modSp mod">
        <pc:chgData name="SAMANTHA GARCÍA" userId="f0d5e8c852ab306f" providerId="LiveId" clId="{228A5E0A-4BE7-4C30-85CF-54B43E6F90AA}" dt="2024-04-18T17:52:46.533" v="33" actId="1076"/>
        <pc:sldMkLst>
          <pc:docMk/>
          <pc:sldMk cId="1139776275" sldId="283"/>
        </pc:sldMkLst>
        <pc:spChg chg="mod">
          <ac:chgData name="SAMANTHA GARCÍA" userId="f0d5e8c852ab306f" providerId="LiveId" clId="{228A5E0A-4BE7-4C30-85CF-54B43E6F90AA}" dt="2024-04-18T17:52:46.533" v="33" actId="1076"/>
          <ac:spMkLst>
            <pc:docMk/>
            <pc:sldMk cId="1139776275" sldId="283"/>
            <ac:spMk id="2" creationId="{65C7BB8B-A722-CEDA-D3F9-2A6D3FD70707}"/>
          </ac:spMkLst>
        </pc:spChg>
      </pc:sldChg>
      <pc:sldChg chg="modSp mod">
        <pc:chgData name="SAMANTHA GARCÍA" userId="f0d5e8c852ab306f" providerId="LiveId" clId="{228A5E0A-4BE7-4C30-85CF-54B43E6F90AA}" dt="2024-04-18T17:53:13.370" v="43" actId="5793"/>
        <pc:sldMkLst>
          <pc:docMk/>
          <pc:sldMk cId="88268602" sldId="284"/>
        </pc:sldMkLst>
        <pc:spChg chg="mod">
          <ac:chgData name="SAMANTHA GARCÍA" userId="f0d5e8c852ab306f" providerId="LiveId" clId="{228A5E0A-4BE7-4C30-85CF-54B43E6F90AA}" dt="2024-04-18T17:52:59.337" v="41" actId="20577"/>
          <ac:spMkLst>
            <pc:docMk/>
            <pc:sldMk cId="88268602" sldId="284"/>
            <ac:spMk id="2" creationId="{65C7BB8B-A722-CEDA-D3F9-2A6D3FD70707}"/>
          </ac:spMkLst>
        </pc:spChg>
        <pc:spChg chg="mod">
          <ac:chgData name="SAMANTHA GARCÍA" userId="f0d5e8c852ab306f" providerId="LiveId" clId="{228A5E0A-4BE7-4C30-85CF-54B43E6F90AA}" dt="2024-04-18T17:53:13.370" v="43" actId="5793"/>
          <ac:spMkLst>
            <pc:docMk/>
            <pc:sldMk cId="88268602" sldId="284"/>
            <ac:spMk id="6" creationId="{00000000-0000-0000-0000-000000000000}"/>
          </ac:spMkLst>
        </pc:spChg>
      </pc:sldChg>
      <pc:sldChg chg="modSp">
        <pc:chgData name="SAMANTHA GARCÍA" userId="f0d5e8c852ab306f" providerId="LiveId" clId="{228A5E0A-4BE7-4C30-85CF-54B43E6F90AA}" dt="2024-04-18T17:54:21.290" v="84" actId="20577"/>
        <pc:sldMkLst>
          <pc:docMk/>
          <pc:sldMk cId="660087401" sldId="287"/>
        </pc:sldMkLst>
        <pc:graphicFrameChg chg="mod">
          <ac:chgData name="SAMANTHA GARCÍA" userId="f0d5e8c852ab306f" providerId="LiveId" clId="{228A5E0A-4BE7-4C30-85CF-54B43E6F90AA}" dt="2024-04-18T17:54:21.290" v="84" actId="20577"/>
          <ac:graphicFrameMkLst>
            <pc:docMk/>
            <pc:sldMk cId="660087401" sldId="287"/>
            <ac:graphicFrameMk id="10" creationId="{F901FA89-81F6-7192-D378-4DDF30C45F49}"/>
          </ac:graphicFrameMkLst>
        </pc:graphicFrame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4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4.svg"/><Relationship Id="rId7" Type="http://schemas.openxmlformats.org/officeDocument/2006/relationships/image" Target="../media/image21.svg"/><Relationship Id="rId2" Type="http://schemas.openxmlformats.org/officeDocument/2006/relationships/image" Target="../media/image13.png"/><Relationship Id="rId1" Type="http://schemas.openxmlformats.org/officeDocument/2006/relationships/hyperlink" Target="https://eesyecapixtla.uaem.mx/" TargetMode="External"/><Relationship Id="rId6" Type="http://schemas.openxmlformats.org/officeDocument/2006/relationships/image" Target="../media/image20.png"/><Relationship Id="rId11" Type="http://schemas.openxmlformats.org/officeDocument/2006/relationships/image" Target="../media/image23.svg"/><Relationship Id="rId5" Type="http://schemas.openxmlformats.org/officeDocument/2006/relationships/image" Target="../media/image19.svg"/><Relationship Id="rId10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4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21.svg"/><Relationship Id="rId11" Type="http://schemas.openxmlformats.org/officeDocument/2006/relationships/hyperlink" Target="https://eesyecapixtla.uaem.mx/" TargetMode="External"/><Relationship Id="rId5" Type="http://schemas.openxmlformats.org/officeDocument/2006/relationships/image" Target="../media/image20.png"/><Relationship Id="rId10" Type="http://schemas.openxmlformats.org/officeDocument/2006/relationships/image" Target="../media/image23.svg"/><Relationship Id="rId4" Type="http://schemas.openxmlformats.org/officeDocument/2006/relationships/image" Target="../media/image19.svg"/><Relationship Id="rId9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6674FC-5B86-4C17-A938-8635F9BC75E9}" type="doc">
      <dgm:prSet loTypeId="urn:microsoft.com/office/officeart/2005/8/layout/cycle3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DB1248A8-0469-42B7-89F2-B67E5C0AA342}">
      <dgm:prSet phldrT="[Texto]" custT="1"/>
      <dgm:spPr>
        <a:solidFill>
          <a:srgbClr val="FF6600"/>
        </a:solidFill>
      </dgm:spPr>
      <dgm:t>
        <a:bodyPr/>
        <a:lstStyle/>
        <a:p>
          <a:pPr algn="just"/>
          <a:r>
            <a:rPr lang="es-ES_tradnl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1.- </a:t>
          </a:r>
          <a:r>
            <a:rPr lang="es-ES_tradnl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Elección del escenario mediante formato (F-SI-02)</a:t>
          </a:r>
          <a:endParaRPr lang="es-MX" sz="11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939610-C9B1-46E8-882C-FF4266200870}" type="parTrans" cxnId="{179D1F54-67C5-4B66-92FC-55ABEA623120}">
      <dgm:prSet/>
      <dgm:spPr/>
      <dgm:t>
        <a:bodyPr/>
        <a:lstStyle/>
        <a:p>
          <a:endParaRPr lang="es-MX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C43EEC-391E-4296-9667-4D9C5B415D1F}" type="sibTrans" cxnId="{179D1F54-67C5-4B66-92FC-55ABEA623120}">
      <dgm:prSet/>
      <dgm:spPr/>
      <dgm:t>
        <a:bodyPr/>
        <a:lstStyle/>
        <a:p>
          <a:pPr algn="just"/>
          <a:endParaRPr lang="es-MX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8FD721-D01C-43F6-AE0E-22531DFFDA8C}">
      <dgm:prSet phldrT="[Texto]" custT="1"/>
      <dgm:spPr>
        <a:solidFill>
          <a:srgbClr val="FF6600"/>
        </a:solidFill>
      </dgm:spPr>
      <dgm:t>
        <a:bodyPr/>
        <a:lstStyle/>
        <a:p>
          <a:pPr algn="just"/>
          <a:r>
            <a:rPr lang="es-ES_tradnl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</a:t>
          </a:r>
          <a:r>
            <a:rPr lang="es-ES_tradnl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La administración entregará al estudiante Carta de Presentación </a:t>
          </a:r>
        </a:p>
        <a:p>
          <a:pPr algn="just"/>
          <a:r>
            <a:rPr lang="es-ES_tradnl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(F-CP-02)</a:t>
          </a:r>
          <a:endParaRPr lang="es-MX" sz="105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B5DCD5-B9C9-496D-9F9E-B80007EE75CF}" type="parTrans" cxnId="{2E26F652-6555-495D-9007-C0FB2FDBD598}">
      <dgm:prSet/>
      <dgm:spPr/>
      <dgm:t>
        <a:bodyPr/>
        <a:lstStyle/>
        <a:p>
          <a:endParaRPr lang="es-MX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48B22E-AD79-4E91-A773-0764843DFE74}" type="sibTrans" cxnId="{2E26F652-6555-495D-9007-C0FB2FDBD598}">
      <dgm:prSet/>
      <dgm:spPr/>
      <dgm:t>
        <a:bodyPr/>
        <a:lstStyle/>
        <a:p>
          <a:endParaRPr lang="es-MX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A31BB6-9219-4CB2-9E42-B56392F2A507}">
      <dgm:prSet phldrT="[Texto]" custT="1"/>
      <dgm:spPr>
        <a:solidFill>
          <a:srgbClr val="FF6600"/>
        </a:solidFill>
      </dgm:spPr>
      <dgm:t>
        <a:bodyPr/>
        <a:lstStyle/>
        <a:p>
          <a:pPr algn="just">
            <a:spcAft>
              <a:spcPts val="0"/>
            </a:spcAft>
          </a:pPr>
          <a:r>
            <a:rPr lang="es-ES_tradnl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</a:t>
          </a:r>
          <a:r>
            <a:rPr lang="es-ES_tradnl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El estudiante solicita una respuesta del </a:t>
          </a:r>
        </a:p>
        <a:p>
          <a:pPr algn="just">
            <a:spcAft>
              <a:spcPts val="0"/>
            </a:spcAft>
          </a:pPr>
          <a:r>
            <a:rPr lang="es-ES_tradnl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(F-CP-02) en la empresa (firmada y con sello)</a:t>
          </a:r>
          <a:endParaRPr lang="es-MX" sz="105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BAD6C2-6C12-4E67-BAA8-E181EE5A2764}" type="parTrans" cxnId="{7CA60418-55EB-4C07-99C2-0AB7AA7BEF39}">
      <dgm:prSet/>
      <dgm:spPr/>
      <dgm:t>
        <a:bodyPr/>
        <a:lstStyle/>
        <a:p>
          <a:endParaRPr lang="es-MX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687D2B-62D0-4E87-9B5E-047B529A8D38}" type="sibTrans" cxnId="{7CA60418-55EB-4C07-99C2-0AB7AA7BEF39}">
      <dgm:prSet/>
      <dgm:spPr/>
      <dgm:t>
        <a:bodyPr/>
        <a:lstStyle/>
        <a:p>
          <a:endParaRPr lang="es-MX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DEBF2A-8894-4FDE-B602-913A8A89F222}">
      <dgm:prSet phldrT="[Texto]" custT="1"/>
      <dgm:spPr>
        <a:solidFill>
          <a:srgbClr val="FF6600"/>
        </a:solidFill>
      </dgm:spPr>
      <dgm:t>
        <a:bodyPr/>
        <a:lstStyle/>
        <a:p>
          <a:pPr algn="just"/>
          <a:r>
            <a:rPr lang="es-ES_tradnl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3.-</a:t>
          </a:r>
          <a:r>
            <a:rPr lang="es-ES_tradnl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El estudiante entrega a la administración la carta de aceptación en original y se quedará con una copia </a:t>
          </a:r>
          <a:endParaRPr lang="es-MX" sz="105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4BC2A2-AE24-42BE-9A5B-237DC4C517A4}" type="parTrans" cxnId="{AD01D457-3951-4437-A5E1-01853A182444}">
      <dgm:prSet/>
      <dgm:spPr/>
      <dgm:t>
        <a:bodyPr/>
        <a:lstStyle/>
        <a:p>
          <a:endParaRPr lang="es-MX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8F900F-21DA-477B-A7BF-B92017F5335D}" type="sibTrans" cxnId="{AD01D457-3951-4437-A5E1-01853A182444}">
      <dgm:prSet/>
      <dgm:spPr/>
      <dgm:t>
        <a:bodyPr/>
        <a:lstStyle/>
        <a:p>
          <a:endParaRPr lang="es-MX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318BDB-EC28-4681-A5B8-AD9F5EB941A7}">
      <dgm:prSet phldrT="[Texto]" custT="1"/>
      <dgm:spPr>
        <a:solidFill>
          <a:srgbClr val="FF6600"/>
        </a:solidFill>
      </dgm:spPr>
      <dgm:t>
        <a:bodyPr/>
        <a:lstStyle/>
        <a:p>
          <a:pPr algn="just">
            <a:spcAft>
              <a:spcPts val="0"/>
            </a:spcAft>
          </a:pPr>
          <a:r>
            <a:rPr lang="es-ES_tradnl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4.- </a:t>
          </a:r>
          <a:r>
            <a:rPr lang="es-ES_tradnl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 admón. asignará un docente asesor </a:t>
          </a:r>
        </a:p>
        <a:p>
          <a:pPr algn="just">
            <a:spcAft>
              <a:spcPts val="0"/>
            </a:spcAft>
          </a:pPr>
          <a:r>
            <a:rPr lang="es-ES_tradnl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(F-AAA02)</a:t>
          </a:r>
          <a:endParaRPr lang="es-MX" sz="105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E9E503-325F-449D-A3CE-97960E4177E8}" type="parTrans" cxnId="{27B173F0-3D85-47E2-912A-A34B69802AE7}">
      <dgm:prSet/>
      <dgm:spPr/>
      <dgm:t>
        <a:bodyPr/>
        <a:lstStyle/>
        <a:p>
          <a:endParaRPr lang="es-MX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901CFF-3535-4227-A235-32C2E79BEEBA}" type="sibTrans" cxnId="{27B173F0-3D85-47E2-912A-A34B69802AE7}">
      <dgm:prSet/>
      <dgm:spPr/>
      <dgm:t>
        <a:bodyPr/>
        <a:lstStyle/>
        <a:p>
          <a:endParaRPr lang="es-MX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5943E8-A39D-43FE-8A71-AB2566955144}">
      <dgm:prSet custT="1"/>
      <dgm:spPr>
        <a:solidFill>
          <a:srgbClr val="FF6600"/>
        </a:solidFill>
      </dgm:spPr>
      <dgm:t>
        <a:bodyPr/>
        <a:lstStyle/>
        <a:p>
          <a:pPr algn="just"/>
          <a:r>
            <a:rPr lang="es-ES_tradnl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5.- </a:t>
          </a:r>
          <a:r>
            <a:rPr lang="es-ES_tradnl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El estudiante entregará a su asesor un Informe parcial de actividades </a:t>
          </a:r>
        </a:p>
        <a:p>
          <a:pPr algn="just"/>
          <a:r>
            <a:rPr lang="es-ES_tradnl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(F-IPA-05)</a:t>
          </a:r>
          <a:endParaRPr lang="es-MX" sz="1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E66DD5-9156-4925-8686-11809370795E}" type="parTrans" cxnId="{B4E3E9E4-3C1D-4D20-9DD7-9FC293975C9C}">
      <dgm:prSet/>
      <dgm:spPr/>
      <dgm:t>
        <a:bodyPr/>
        <a:lstStyle/>
        <a:p>
          <a:endParaRPr lang="es-MX" sz="2400"/>
        </a:p>
      </dgm:t>
    </dgm:pt>
    <dgm:pt modelId="{98C1D862-399B-4AD0-9423-4985FE737F1A}" type="sibTrans" cxnId="{B4E3E9E4-3C1D-4D20-9DD7-9FC293975C9C}">
      <dgm:prSet/>
      <dgm:spPr/>
      <dgm:t>
        <a:bodyPr/>
        <a:lstStyle/>
        <a:p>
          <a:endParaRPr lang="es-MX" sz="2400"/>
        </a:p>
      </dgm:t>
    </dgm:pt>
    <dgm:pt modelId="{D28D0D05-65F4-4988-99B2-AB05D26D2E9F}">
      <dgm:prSet custT="1"/>
      <dgm:spPr>
        <a:solidFill>
          <a:srgbClr val="FF6600"/>
        </a:solidFill>
      </dgm:spPr>
      <dgm:t>
        <a:bodyPr/>
        <a:lstStyle/>
        <a:p>
          <a:pPr algn="just"/>
          <a:r>
            <a:rPr lang="es-ES_tradnl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6.</a:t>
          </a:r>
          <a:r>
            <a:rPr lang="es-ES_tradnl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-Entrega de  Proyecto final de actividades </a:t>
          </a:r>
          <a:r>
            <a:rPr lang="es-ES_tradnl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(cumpliendo la estructura)</a:t>
          </a:r>
          <a:endParaRPr lang="es-ES_tradnl" sz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85C958-ABDA-41EF-9C41-8A3EB59809D5}" type="parTrans" cxnId="{8C0E4A45-4041-4CF4-B6C1-E5BD31B15B70}">
      <dgm:prSet/>
      <dgm:spPr/>
      <dgm:t>
        <a:bodyPr/>
        <a:lstStyle/>
        <a:p>
          <a:endParaRPr lang="es-MX" sz="2400"/>
        </a:p>
      </dgm:t>
    </dgm:pt>
    <dgm:pt modelId="{F852A48F-AAE8-4E14-963E-5AFA41B6C0F1}" type="sibTrans" cxnId="{8C0E4A45-4041-4CF4-B6C1-E5BD31B15B70}">
      <dgm:prSet/>
      <dgm:spPr/>
      <dgm:t>
        <a:bodyPr/>
        <a:lstStyle/>
        <a:p>
          <a:endParaRPr lang="es-MX" sz="2400"/>
        </a:p>
      </dgm:t>
    </dgm:pt>
    <dgm:pt modelId="{2DEE0262-B6B3-4116-80B7-0C7DA9CE2E06}">
      <dgm:prSet custT="1"/>
      <dgm:spPr>
        <a:solidFill>
          <a:srgbClr val="FF6600"/>
        </a:solidFill>
      </dgm:spPr>
      <dgm:t>
        <a:bodyPr/>
        <a:lstStyle/>
        <a:p>
          <a:pPr algn="just"/>
          <a:r>
            <a:rPr lang="es-ES_tradnl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7.</a:t>
          </a:r>
          <a:r>
            <a:rPr lang="es-ES_tradnl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Entrega de la evaluación del proyecto final</a:t>
          </a:r>
          <a:endParaRPr lang="es-MX" sz="11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BDAA82-6919-482A-AE3F-440AFC73DF6B}" type="parTrans" cxnId="{1099C470-579F-47CE-9BFC-5689B12138D7}">
      <dgm:prSet/>
      <dgm:spPr/>
      <dgm:t>
        <a:bodyPr/>
        <a:lstStyle/>
        <a:p>
          <a:endParaRPr lang="es-MX" sz="2400"/>
        </a:p>
      </dgm:t>
    </dgm:pt>
    <dgm:pt modelId="{99EF2C30-CE99-4525-932E-FCD9116597E5}" type="sibTrans" cxnId="{1099C470-579F-47CE-9BFC-5689B12138D7}">
      <dgm:prSet/>
      <dgm:spPr/>
      <dgm:t>
        <a:bodyPr/>
        <a:lstStyle/>
        <a:p>
          <a:endParaRPr lang="es-MX" sz="2400"/>
        </a:p>
      </dgm:t>
    </dgm:pt>
    <dgm:pt modelId="{C8846082-60B6-46C6-89A1-0435D9673E43}">
      <dgm:prSet custT="1"/>
      <dgm:spPr>
        <a:solidFill>
          <a:srgbClr val="FF6600"/>
        </a:solidFill>
      </dgm:spPr>
      <dgm:t>
        <a:bodyPr/>
        <a:lstStyle/>
        <a:p>
          <a:pPr algn="just"/>
          <a:r>
            <a:rPr lang="es-ES_tradnl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8.</a:t>
          </a:r>
          <a:r>
            <a:rPr lang="es-ES_tradnl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Entrega de la carta de liberación de la Residencia Profesional</a:t>
          </a:r>
          <a:endParaRPr lang="es-MX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AE8F93-5C72-4006-B69E-BF4670F9BB90}" type="parTrans" cxnId="{749AA1E4-CBE0-4429-927A-F8AEE2DA6543}">
      <dgm:prSet/>
      <dgm:spPr/>
      <dgm:t>
        <a:bodyPr/>
        <a:lstStyle/>
        <a:p>
          <a:endParaRPr lang="es-MX" sz="2400"/>
        </a:p>
      </dgm:t>
    </dgm:pt>
    <dgm:pt modelId="{20D2C012-E147-4DC7-A63C-5F0EA2384202}" type="sibTrans" cxnId="{749AA1E4-CBE0-4429-927A-F8AEE2DA6543}">
      <dgm:prSet/>
      <dgm:spPr/>
      <dgm:t>
        <a:bodyPr/>
        <a:lstStyle/>
        <a:p>
          <a:endParaRPr lang="es-MX" sz="2400"/>
        </a:p>
      </dgm:t>
    </dgm:pt>
    <dgm:pt modelId="{69C9DDCE-1886-43AB-BCDA-2CCF616E7B80}" type="pres">
      <dgm:prSet presAssocID="{6F6674FC-5B86-4C17-A938-8635F9BC75E9}" presName="Name0" presStyleCnt="0">
        <dgm:presLayoutVars>
          <dgm:dir/>
          <dgm:resizeHandles val="exact"/>
        </dgm:presLayoutVars>
      </dgm:prSet>
      <dgm:spPr/>
    </dgm:pt>
    <dgm:pt modelId="{BFC0A748-5465-4AE9-8AAB-6DF85911D8E9}" type="pres">
      <dgm:prSet presAssocID="{6F6674FC-5B86-4C17-A938-8635F9BC75E9}" presName="cycle" presStyleCnt="0"/>
      <dgm:spPr/>
    </dgm:pt>
    <dgm:pt modelId="{AE97CA83-8DF6-4689-AA5D-E19E984EB7EB}" type="pres">
      <dgm:prSet presAssocID="{DB1248A8-0469-42B7-89F2-B67E5C0AA342}" presName="nodeFirstNode" presStyleLbl="node1" presStyleIdx="0" presStyleCnt="9">
        <dgm:presLayoutVars>
          <dgm:bulletEnabled val="1"/>
        </dgm:presLayoutVars>
      </dgm:prSet>
      <dgm:spPr/>
    </dgm:pt>
    <dgm:pt modelId="{2A2FDE82-A99C-4E26-9E4E-CA4B5DE33E14}" type="pres">
      <dgm:prSet presAssocID="{07C43EEC-391E-4296-9667-4D9C5B415D1F}" presName="sibTransFirstNode" presStyleLbl="bgShp" presStyleIdx="0" presStyleCnt="1" custLinFactNeighborY="75"/>
      <dgm:spPr/>
    </dgm:pt>
    <dgm:pt modelId="{5DD759C9-1354-4273-A226-180B82592EA5}" type="pres">
      <dgm:prSet presAssocID="{738FD721-D01C-43F6-AE0E-22531DFFDA8C}" presName="nodeFollowingNodes" presStyleLbl="node1" presStyleIdx="1" presStyleCnt="9" custRadScaleRad="109958" custRadScaleInc="36031">
        <dgm:presLayoutVars>
          <dgm:bulletEnabled val="1"/>
        </dgm:presLayoutVars>
      </dgm:prSet>
      <dgm:spPr/>
    </dgm:pt>
    <dgm:pt modelId="{2EF1CB37-7BEE-4D71-87BE-240C5DAB7ECA}" type="pres">
      <dgm:prSet presAssocID="{53A31BB6-9219-4CB2-9E42-B56392F2A507}" presName="nodeFollowingNodes" presStyleLbl="node1" presStyleIdx="2" presStyleCnt="9" custRadScaleRad="102757" custRadScaleInc="7226">
        <dgm:presLayoutVars>
          <dgm:bulletEnabled val="1"/>
        </dgm:presLayoutVars>
      </dgm:prSet>
      <dgm:spPr/>
    </dgm:pt>
    <dgm:pt modelId="{87797267-7485-43E3-B115-1BE355FD4C14}" type="pres">
      <dgm:prSet presAssocID="{CADEBF2A-8894-4FDE-B602-913A8A89F222}" presName="nodeFollowingNodes" presStyleLbl="node1" presStyleIdx="3" presStyleCnt="9" custRadScaleRad="100629" custRadScaleInc="-14839">
        <dgm:presLayoutVars>
          <dgm:bulletEnabled val="1"/>
        </dgm:presLayoutVars>
      </dgm:prSet>
      <dgm:spPr/>
    </dgm:pt>
    <dgm:pt modelId="{F98C9CA1-AE2D-4097-AC0E-D26CA8CEF316}" type="pres">
      <dgm:prSet presAssocID="{49318BDB-EC28-4681-A5B8-AD9F5EB941A7}" presName="nodeFollowingNodes" presStyleLbl="node1" presStyleIdx="4" presStyleCnt="9" custRadScaleRad="94029" custRadScaleInc="-26289">
        <dgm:presLayoutVars>
          <dgm:bulletEnabled val="1"/>
        </dgm:presLayoutVars>
      </dgm:prSet>
      <dgm:spPr/>
    </dgm:pt>
    <dgm:pt modelId="{60460D95-4F99-4A17-9C97-9FD7D81FC050}" type="pres">
      <dgm:prSet presAssocID="{2F5943E8-A39D-43FE-8A71-AB2566955144}" presName="nodeFollowingNodes" presStyleLbl="node1" presStyleIdx="5" presStyleCnt="9" custRadScaleRad="88896" custRadScaleInc="8155">
        <dgm:presLayoutVars>
          <dgm:bulletEnabled val="1"/>
        </dgm:presLayoutVars>
      </dgm:prSet>
      <dgm:spPr/>
    </dgm:pt>
    <dgm:pt modelId="{263CBE2C-9E29-4C70-962A-6E95E3633D86}" type="pres">
      <dgm:prSet presAssocID="{D28D0D05-65F4-4988-99B2-AB05D26D2E9F}" presName="nodeFollowingNodes" presStyleLbl="node1" presStyleIdx="6" presStyleCnt="9" custRadScaleRad="96291" custRadScaleInc="24214">
        <dgm:presLayoutVars>
          <dgm:bulletEnabled val="1"/>
        </dgm:presLayoutVars>
      </dgm:prSet>
      <dgm:spPr/>
    </dgm:pt>
    <dgm:pt modelId="{066B87B7-406E-478D-8307-2057522979E3}" type="pres">
      <dgm:prSet presAssocID="{2DEE0262-B6B3-4116-80B7-0C7DA9CE2E06}" presName="nodeFollowingNodes" presStyleLbl="node1" presStyleIdx="7" presStyleCnt="9" custRadScaleRad="95290" custRadScaleInc="9758">
        <dgm:presLayoutVars>
          <dgm:bulletEnabled val="1"/>
        </dgm:presLayoutVars>
      </dgm:prSet>
      <dgm:spPr/>
    </dgm:pt>
    <dgm:pt modelId="{9274BE94-5498-4F0C-A984-D34AD91DF34B}" type="pres">
      <dgm:prSet presAssocID="{C8846082-60B6-46C6-89A1-0435D9673E43}" presName="nodeFollowingNodes" presStyleLbl="node1" presStyleIdx="8" presStyleCnt="9" custRadScaleRad="111003" custRadScaleInc="-35588">
        <dgm:presLayoutVars>
          <dgm:bulletEnabled val="1"/>
        </dgm:presLayoutVars>
      </dgm:prSet>
      <dgm:spPr/>
    </dgm:pt>
  </dgm:ptLst>
  <dgm:cxnLst>
    <dgm:cxn modelId="{7CA60418-55EB-4C07-99C2-0AB7AA7BEF39}" srcId="{6F6674FC-5B86-4C17-A938-8635F9BC75E9}" destId="{53A31BB6-9219-4CB2-9E42-B56392F2A507}" srcOrd="2" destOrd="0" parTransId="{51BAD6C2-6C12-4E67-BAA8-E181EE5A2764}" sibTransId="{82687D2B-62D0-4E87-9B5E-047B529A8D38}"/>
    <dgm:cxn modelId="{C6D03618-0D2F-4C3B-BF49-E165B3EBF6FF}" type="presOf" srcId="{CADEBF2A-8894-4FDE-B602-913A8A89F222}" destId="{87797267-7485-43E3-B115-1BE355FD4C14}" srcOrd="0" destOrd="0" presId="urn:microsoft.com/office/officeart/2005/8/layout/cycle3"/>
    <dgm:cxn modelId="{1290A31E-6D39-4428-8393-84F476B5AA3E}" type="presOf" srcId="{2DEE0262-B6B3-4116-80B7-0C7DA9CE2E06}" destId="{066B87B7-406E-478D-8307-2057522979E3}" srcOrd="0" destOrd="0" presId="urn:microsoft.com/office/officeart/2005/8/layout/cycle3"/>
    <dgm:cxn modelId="{53016C23-5D1B-4581-BF41-6385F1CFE57A}" type="presOf" srcId="{2F5943E8-A39D-43FE-8A71-AB2566955144}" destId="{60460D95-4F99-4A17-9C97-9FD7D81FC050}" srcOrd="0" destOrd="0" presId="urn:microsoft.com/office/officeart/2005/8/layout/cycle3"/>
    <dgm:cxn modelId="{D673E744-DC21-427C-A8E6-015B334755AA}" type="presOf" srcId="{07C43EEC-391E-4296-9667-4D9C5B415D1F}" destId="{2A2FDE82-A99C-4E26-9E4E-CA4B5DE33E14}" srcOrd="0" destOrd="0" presId="urn:microsoft.com/office/officeart/2005/8/layout/cycle3"/>
    <dgm:cxn modelId="{8C0E4A45-4041-4CF4-B6C1-E5BD31B15B70}" srcId="{6F6674FC-5B86-4C17-A938-8635F9BC75E9}" destId="{D28D0D05-65F4-4988-99B2-AB05D26D2E9F}" srcOrd="6" destOrd="0" parTransId="{8F85C958-ABDA-41EF-9C41-8A3EB59809D5}" sibTransId="{F852A48F-AAE8-4E14-963E-5AFA41B6C0F1}"/>
    <dgm:cxn modelId="{CF78144D-6DDF-47D2-8A26-8D17CAC22F82}" type="presOf" srcId="{6F6674FC-5B86-4C17-A938-8635F9BC75E9}" destId="{69C9DDCE-1886-43AB-BCDA-2CCF616E7B80}" srcOrd="0" destOrd="0" presId="urn:microsoft.com/office/officeart/2005/8/layout/cycle3"/>
    <dgm:cxn modelId="{1099C470-579F-47CE-9BFC-5689B12138D7}" srcId="{6F6674FC-5B86-4C17-A938-8635F9BC75E9}" destId="{2DEE0262-B6B3-4116-80B7-0C7DA9CE2E06}" srcOrd="7" destOrd="0" parTransId="{BDBDAA82-6919-482A-AE3F-440AFC73DF6B}" sibTransId="{99EF2C30-CE99-4525-932E-FCD9116597E5}"/>
    <dgm:cxn modelId="{2E26F652-6555-495D-9007-C0FB2FDBD598}" srcId="{6F6674FC-5B86-4C17-A938-8635F9BC75E9}" destId="{738FD721-D01C-43F6-AE0E-22531DFFDA8C}" srcOrd="1" destOrd="0" parTransId="{FAB5DCD5-B9C9-496D-9F9E-B80007EE75CF}" sibTransId="{C048B22E-AD79-4E91-A773-0764843DFE74}"/>
    <dgm:cxn modelId="{179D1F54-67C5-4B66-92FC-55ABEA623120}" srcId="{6F6674FC-5B86-4C17-A938-8635F9BC75E9}" destId="{DB1248A8-0469-42B7-89F2-B67E5C0AA342}" srcOrd="0" destOrd="0" parTransId="{C3939610-C9B1-46E8-882C-FF4266200870}" sibTransId="{07C43EEC-391E-4296-9667-4D9C5B415D1F}"/>
    <dgm:cxn modelId="{AD01D457-3951-4437-A5E1-01853A182444}" srcId="{6F6674FC-5B86-4C17-A938-8635F9BC75E9}" destId="{CADEBF2A-8894-4FDE-B602-913A8A89F222}" srcOrd="3" destOrd="0" parTransId="{F34BC2A2-AE24-42BE-9A5B-237DC4C517A4}" sibTransId="{AF8F900F-21DA-477B-A7BF-B92017F5335D}"/>
    <dgm:cxn modelId="{68A2CB81-FAAD-4838-A3BF-3B6021CF699B}" type="presOf" srcId="{D28D0D05-65F4-4988-99B2-AB05D26D2E9F}" destId="{263CBE2C-9E29-4C70-962A-6E95E3633D86}" srcOrd="0" destOrd="0" presId="urn:microsoft.com/office/officeart/2005/8/layout/cycle3"/>
    <dgm:cxn modelId="{C5B49584-95D1-411F-9B96-430B79C7785F}" type="presOf" srcId="{49318BDB-EC28-4681-A5B8-AD9F5EB941A7}" destId="{F98C9CA1-AE2D-4097-AC0E-D26CA8CEF316}" srcOrd="0" destOrd="0" presId="urn:microsoft.com/office/officeart/2005/8/layout/cycle3"/>
    <dgm:cxn modelId="{D1BF1AA4-BC8D-49B8-BC4E-2C49D5605D1A}" type="presOf" srcId="{DB1248A8-0469-42B7-89F2-B67E5C0AA342}" destId="{AE97CA83-8DF6-4689-AA5D-E19E984EB7EB}" srcOrd="0" destOrd="0" presId="urn:microsoft.com/office/officeart/2005/8/layout/cycle3"/>
    <dgm:cxn modelId="{A3DA86B0-2BD3-4935-A49B-9FBF375FAC3B}" type="presOf" srcId="{738FD721-D01C-43F6-AE0E-22531DFFDA8C}" destId="{5DD759C9-1354-4273-A226-180B82592EA5}" srcOrd="0" destOrd="0" presId="urn:microsoft.com/office/officeart/2005/8/layout/cycle3"/>
    <dgm:cxn modelId="{26E24FD9-DD41-4C85-9DC9-E6587684ABA7}" type="presOf" srcId="{C8846082-60B6-46C6-89A1-0435D9673E43}" destId="{9274BE94-5498-4F0C-A984-D34AD91DF34B}" srcOrd="0" destOrd="0" presId="urn:microsoft.com/office/officeart/2005/8/layout/cycle3"/>
    <dgm:cxn modelId="{749AA1E4-CBE0-4429-927A-F8AEE2DA6543}" srcId="{6F6674FC-5B86-4C17-A938-8635F9BC75E9}" destId="{C8846082-60B6-46C6-89A1-0435D9673E43}" srcOrd="8" destOrd="0" parTransId="{76AE8F93-5C72-4006-B69E-BF4670F9BB90}" sibTransId="{20D2C012-E147-4DC7-A63C-5F0EA2384202}"/>
    <dgm:cxn modelId="{B4E3E9E4-3C1D-4D20-9DD7-9FC293975C9C}" srcId="{6F6674FC-5B86-4C17-A938-8635F9BC75E9}" destId="{2F5943E8-A39D-43FE-8A71-AB2566955144}" srcOrd="5" destOrd="0" parTransId="{C8E66DD5-9156-4925-8686-11809370795E}" sibTransId="{98C1D862-399B-4AD0-9423-4985FE737F1A}"/>
    <dgm:cxn modelId="{27B173F0-3D85-47E2-912A-A34B69802AE7}" srcId="{6F6674FC-5B86-4C17-A938-8635F9BC75E9}" destId="{49318BDB-EC28-4681-A5B8-AD9F5EB941A7}" srcOrd="4" destOrd="0" parTransId="{CDE9E503-325F-449D-A3CE-97960E4177E8}" sibTransId="{5A901CFF-3535-4227-A235-32C2E79BEEBA}"/>
    <dgm:cxn modelId="{9446FBF8-8836-40C8-BF94-2A4997E81F2E}" type="presOf" srcId="{53A31BB6-9219-4CB2-9E42-B56392F2A507}" destId="{2EF1CB37-7BEE-4D71-87BE-240C5DAB7ECA}" srcOrd="0" destOrd="0" presId="urn:microsoft.com/office/officeart/2005/8/layout/cycle3"/>
    <dgm:cxn modelId="{978BD141-446F-4BDB-BDFC-7ABEEFDE1CED}" type="presParOf" srcId="{69C9DDCE-1886-43AB-BCDA-2CCF616E7B80}" destId="{BFC0A748-5465-4AE9-8AAB-6DF85911D8E9}" srcOrd="0" destOrd="0" presId="urn:microsoft.com/office/officeart/2005/8/layout/cycle3"/>
    <dgm:cxn modelId="{4355FB2B-7BF6-4CFC-8346-E4308E2F4B8A}" type="presParOf" srcId="{BFC0A748-5465-4AE9-8AAB-6DF85911D8E9}" destId="{AE97CA83-8DF6-4689-AA5D-E19E984EB7EB}" srcOrd="0" destOrd="0" presId="urn:microsoft.com/office/officeart/2005/8/layout/cycle3"/>
    <dgm:cxn modelId="{9BE3B7B0-45A7-4A45-9872-EB9F2D9CA789}" type="presParOf" srcId="{BFC0A748-5465-4AE9-8AAB-6DF85911D8E9}" destId="{2A2FDE82-A99C-4E26-9E4E-CA4B5DE33E14}" srcOrd="1" destOrd="0" presId="urn:microsoft.com/office/officeart/2005/8/layout/cycle3"/>
    <dgm:cxn modelId="{BBF43FFD-B484-4DAF-838F-8735BED5EB64}" type="presParOf" srcId="{BFC0A748-5465-4AE9-8AAB-6DF85911D8E9}" destId="{5DD759C9-1354-4273-A226-180B82592EA5}" srcOrd="2" destOrd="0" presId="urn:microsoft.com/office/officeart/2005/8/layout/cycle3"/>
    <dgm:cxn modelId="{7F06DBB9-409C-4AF6-A710-261687F9CE0E}" type="presParOf" srcId="{BFC0A748-5465-4AE9-8AAB-6DF85911D8E9}" destId="{2EF1CB37-7BEE-4D71-87BE-240C5DAB7ECA}" srcOrd="3" destOrd="0" presId="urn:microsoft.com/office/officeart/2005/8/layout/cycle3"/>
    <dgm:cxn modelId="{55D509BA-90CC-4567-BD43-ACB6100E8BD0}" type="presParOf" srcId="{BFC0A748-5465-4AE9-8AAB-6DF85911D8E9}" destId="{87797267-7485-43E3-B115-1BE355FD4C14}" srcOrd="4" destOrd="0" presId="urn:microsoft.com/office/officeart/2005/8/layout/cycle3"/>
    <dgm:cxn modelId="{64EB9FF9-4339-4404-A690-7A2BC949848D}" type="presParOf" srcId="{BFC0A748-5465-4AE9-8AAB-6DF85911D8E9}" destId="{F98C9CA1-AE2D-4097-AC0E-D26CA8CEF316}" srcOrd="5" destOrd="0" presId="urn:microsoft.com/office/officeart/2005/8/layout/cycle3"/>
    <dgm:cxn modelId="{C4E2540F-0EF6-45B5-BAEF-103AC106E459}" type="presParOf" srcId="{BFC0A748-5465-4AE9-8AAB-6DF85911D8E9}" destId="{60460D95-4F99-4A17-9C97-9FD7D81FC050}" srcOrd="6" destOrd="0" presId="urn:microsoft.com/office/officeart/2005/8/layout/cycle3"/>
    <dgm:cxn modelId="{BD34A742-DF5E-4DDC-94FA-5E0C3605BE51}" type="presParOf" srcId="{BFC0A748-5465-4AE9-8AAB-6DF85911D8E9}" destId="{263CBE2C-9E29-4C70-962A-6E95E3633D86}" srcOrd="7" destOrd="0" presId="urn:microsoft.com/office/officeart/2005/8/layout/cycle3"/>
    <dgm:cxn modelId="{E0D41C6E-4140-4B8B-8CE3-74B852F8D047}" type="presParOf" srcId="{BFC0A748-5465-4AE9-8AAB-6DF85911D8E9}" destId="{066B87B7-406E-478D-8307-2057522979E3}" srcOrd="8" destOrd="0" presId="urn:microsoft.com/office/officeart/2005/8/layout/cycle3"/>
    <dgm:cxn modelId="{2253139A-8AA8-4879-9477-78D348689086}" type="presParOf" srcId="{BFC0A748-5465-4AE9-8AAB-6DF85911D8E9}" destId="{9274BE94-5498-4F0C-A984-D34AD91DF34B}" srcOrd="9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2361B8-CC06-4C7E-B5C0-6C8E45F8EC7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40D3B1-2CB4-450A-8E24-9843E7B9EB9C}">
      <dgm:prSet/>
      <dgm:spPr/>
      <dgm:t>
        <a:bodyPr/>
        <a:lstStyle/>
        <a:p>
          <a:pPr>
            <a:lnSpc>
              <a:spcPct val="100000"/>
            </a:lnSpc>
          </a:pPr>
          <a:r>
            <a:rPr lang="es-ES_tradnl"/>
            <a:t>1.- El estudiante deberá llevar la carta de presentación de manera física al lugar donde realizará la Residencia.</a:t>
          </a:r>
          <a:endParaRPr lang="en-US"/>
        </a:p>
      </dgm:t>
    </dgm:pt>
    <dgm:pt modelId="{88E57AED-AA5B-42EA-9F2C-EDD4E8C675C4}" type="parTrans" cxnId="{6895ABD9-7B8D-4D61-A24D-65CFA6D60EA6}">
      <dgm:prSet/>
      <dgm:spPr/>
      <dgm:t>
        <a:bodyPr/>
        <a:lstStyle/>
        <a:p>
          <a:endParaRPr lang="en-US"/>
        </a:p>
      </dgm:t>
    </dgm:pt>
    <dgm:pt modelId="{3F3CCF8A-F693-40E5-B645-5F4E0544C136}" type="sibTrans" cxnId="{6895ABD9-7B8D-4D61-A24D-65CFA6D60EA6}">
      <dgm:prSet/>
      <dgm:spPr/>
      <dgm:t>
        <a:bodyPr/>
        <a:lstStyle/>
        <a:p>
          <a:endParaRPr lang="en-US"/>
        </a:p>
      </dgm:t>
    </dgm:pt>
    <dgm:pt modelId="{627626DD-AA09-4A46-B7BF-56C481CE04DB}">
      <dgm:prSet/>
      <dgm:spPr/>
      <dgm:t>
        <a:bodyPr/>
        <a:lstStyle/>
        <a:p>
          <a:pPr>
            <a:lnSpc>
              <a:spcPct val="100000"/>
            </a:lnSpc>
          </a:pPr>
          <a:r>
            <a:rPr lang="es-ES_tradnl"/>
            <a:t>2.- Llevará copia para que le firmen y sellen de recibido (acuse).</a:t>
          </a:r>
          <a:endParaRPr lang="en-US"/>
        </a:p>
      </dgm:t>
    </dgm:pt>
    <dgm:pt modelId="{C449B897-F745-4871-972A-FD697C0C10A0}" type="parTrans" cxnId="{35BEC908-2DF6-468E-A924-19C9B922D285}">
      <dgm:prSet/>
      <dgm:spPr/>
      <dgm:t>
        <a:bodyPr/>
        <a:lstStyle/>
        <a:p>
          <a:endParaRPr lang="en-US"/>
        </a:p>
      </dgm:t>
    </dgm:pt>
    <dgm:pt modelId="{D78B69C9-57E6-45E3-9505-68FF9AA3845B}" type="sibTrans" cxnId="{35BEC908-2DF6-468E-A924-19C9B922D285}">
      <dgm:prSet/>
      <dgm:spPr/>
      <dgm:t>
        <a:bodyPr/>
        <a:lstStyle/>
        <a:p>
          <a:endParaRPr lang="en-US"/>
        </a:p>
      </dgm:t>
    </dgm:pt>
    <dgm:pt modelId="{6A60064B-B0EA-4341-9F27-9DB98795C775}">
      <dgm:prSet/>
      <dgm:spPr/>
      <dgm:t>
        <a:bodyPr/>
        <a:lstStyle/>
        <a:p>
          <a:pPr>
            <a:lnSpc>
              <a:spcPct val="100000"/>
            </a:lnSpc>
          </a:pPr>
          <a:r>
            <a:rPr lang="es-ES_tradnl"/>
            <a:t>3.- Solicitará la respuesta (carta de aceptación) al responsable directo, misma que deberá estar firmada y sellada.</a:t>
          </a:r>
          <a:endParaRPr lang="en-US"/>
        </a:p>
      </dgm:t>
    </dgm:pt>
    <dgm:pt modelId="{4DBA1F62-8F9F-4854-BACD-BD0444A8D6A1}" type="parTrans" cxnId="{C09E7688-9002-4D4F-B62B-23F43116F61E}">
      <dgm:prSet/>
      <dgm:spPr/>
      <dgm:t>
        <a:bodyPr/>
        <a:lstStyle/>
        <a:p>
          <a:endParaRPr lang="en-US"/>
        </a:p>
      </dgm:t>
    </dgm:pt>
    <dgm:pt modelId="{DEA80448-C3E2-4196-9F4D-2635C0EB2A1E}" type="sibTrans" cxnId="{C09E7688-9002-4D4F-B62B-23F43116F61E}">
      <dgm:prSet/>
      <dgm:spPr/>
      <dgm:t>
        <a:bodyPr/>
        <a:lstStyle/>
        <a:p>
          <a:endParaRPr lang="en-US"/>
        </a:p>
      </dgm:t>
    </dgm:pt>
    <dgm:pt modelId="{9B11625B-1141-428C-A311-EE7463959EB9}" type="pres">
      <dgm:prSet presAssocID="{712361B8-CC06-4C7E-B5C0-6C8E45F8EC74}" presName="root" presStyleCnt="0">
        <dgm:presLayoutVars>
          <dgm:dir/>
          <dgm:resizeHandles val="exact"/>
        </dgm:presLayoutVars>
      </dgm:prSet>
      <dgm:spPr/>
    </dgm:pt>
    <dgm:pt modelId="{3A27218A-C66E-4FEE-9A39-684BA14E3114}" type="pres">
      <dgm:prSet presAssocID="{0340D3B1-2CB4-450A-8E24-9843E7B9EB9C}" presName="compNode" presStyleCnt="0"/>
      <dgm:spPr/>
    </dgm:pt>
    <dgm:pt modelId="{24326D9A-99ED-41C4-B78B-08522A3D46F4}" type="pres">
      <dgm:prSet presAssocID="{0340D3B1-2CB4-450A-8E24-9843E7B9EB9C}" presName="bgRect" presStyleLbl="bgShp" presStyleIdx="0" presStyleCnt="3"/>
      <dgm:spPr/>
    </dgm:pt>
    <dgm:pt modelId="{BCB424CE-DB68-4133-902E-86E3B1333F51}" type="pres">
      <dgm:prSet presAssocID="{0340D3B1-2CB4-450A-8E24-9843E7B9EB9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bros"/>
        </a:ext>
      </dgm:extLst>
    </dgm:pt>
    <dgm:pt modelId="{14D44156-2067-4BC0-BABF-F3745C865E99}" type="pres">
      <dgm:prSet presAssocID="{0340D3B1-2CB4-450A-8E24-9843E7B9EB9C}" presName="spaceRect" presStyleCnt="0"/>
      <dgm:spPr/>
    </dgm:pt>
    <dgm:pt modelId="{B5BD30C8-A5C4-4B77-997B-D8987100661D}" type="pres">
      <dgm:prSet presAssocID="{0340D3B1-2CB4-450A-8E24-9843E7B9EB9C}" presName="parTx" presStyleLbl="revTx" presStyleIdx="0" presStyleCnt="3">
        <dgm:presLayoutVars>
          <dgm:chMax val="0"/>
          <dgm:chPref val="0"/>
        </dgm:presLayoutVars>
      </dgm:prSet>
      <dgm:spPr/>
    </dgm:pt>
    <dgm:pt modelId="{0F88DCDD-DFF9-4425-9014-2E3B0537CC77}" type="pres">
      <dgm:prSet presAssocID="{3F3CCF8A-F693-40E5-B645-5F4E0544C136}" presName="sibTrans" presStyleCnt="0"/>
      <dgm:spPr/>
    </dgm:pt>
    <dgm:pt modelId="{690AA9FD-CDF2-4CA6-BBBD-D3771EAE572A}" type="pres">
      <dgm:prSet presAssocID="{627626DD-AA09-4A46-B7BF-56C481CE04DB}" presName="compNode" presStyleCnt="0"/>
      <dgm:spPr/>
    </dgm:pt>
    <dgm:pt modelId="{81452914-2085-48ED-B58D-3B15FD881098}" type="pres">
      <dgm:prSet presAssocID="{627626DD-AA09-4A46-B7BF-56C481CE04DB}" presName="bgRect" presStyleLbl="bgShp" presStyleIdx="1" presStyleCnt="3"/>
      <dgm:spPr/>
    </dgm:pt>
    <dgm:pt modelId="{02CAB94B-6886-4B41-A93E-63970BA399C8}" type="pres">
      <dgm:prSet presAssocID="{627626DD-AA09-4A46-B7BF-56C481CE04D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btítulos"/>
        </a:ext>
      </dgm:extLst>
    </dgm:pt>
    <dgm:pt modelId="{D114918A-4F5E-4F21-AE93-B3B5F70ADA74}" type="pres">
      <dgm:prSet presAssocID="{627626DD-AA09-4A46-B7BF-56C481CE04DB}" presName="spaceRect" presStyleCnt="0"/>
      <dgm:spPr/>
    </dgm:pt>
    <dgm:pt modelId="{11809E12-5729-4519-8C74-10E8F8F63E3B}" type="pres">
      <dgm:prSet presAssocID="{627626DD-AA09-4A46-B7BF-56C481CE04DB}" presName="parTx" presStyleLbl="revTx" presStyleIdx="1" presStyleCnt="3">
        <dgm:presLayoutVars>
          <dgm:chMax val="0"/>
          <dgm:chPref val="0"/>
        </dgm:presLayoutVars>
      </dgm:prSet>
      <dgm:spPr/>
    </dgm:pt>
    <dgm:pt modelId="{0FCD0BC3-2BB5-4D18-8A92-F869C13583B9}" type="pres">
      <dgm:prSet presAssocID="{D78B69C9-57E6-45E3-9505-68FF9AA3845B}" presName="sibTrans" presStyleCnt="0"/>
      <dgm:spPr/>
    </dgm:pt>
    <dgm:pt modelId="{2B770A59-E651-418D-98E3-F3D988497F08}" type="pres">
      <dgm:prSet presAssocID="{6A60064B-B0EA-4341-9F27-9DB98795C775}" presName="compNode" presStyleCnt="0"/>
      <dgm:spPr/>
    </dgm:pt>
    <dgm:pt modelId="{267CCB66-065D-43D3-8F31-E7AE276B45AA}" type="pres">
      <dgm:prSet presAssocID="{6A60064B-B0EA-4341-9F27-9DB98795C775}" presName="bgRect" presStyleLbl="bgShp" presStyleIdx="2" presStyleCnt="3"/>
      <dgm:spPr/>
    </dgm:pt>
    <dgm:pt modelId="{48119E7C-D965-4392-8CA1-93598E6BECB2}" type="pres">
      <dgm:prSet presAssocID="{6A60064B-B0EA-4341-9F27-9DB98795C77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 Bubble"/>
        </a:ext>
      </dgm:extLst>
    </dgm:pt>
    <dgm:pt modelId="{D3410059-7EE5-490C-B068-6890A1649900}" type="pres">
      <dgm:prSet presAssocID="{6A60064B-B0EA-4341-9F27-9DB98795C775}" presName="spaceRect" presStyleCnt="0"/>
      <dgm:spPr/>
    </dgm:pt>
    <dgm:pt modelId="{3CE6E153-2A87-4719-803A-50D4BCD20F04}" type="pres">
      <dgm:prSet presAssocID="{6A60064B-B0EA-4341-9F27-9DB98795C77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5BEC908-2DF6-468E-A924-19C9B922D285}" srcId="{712361B8-CC06-4C7E-B5C0-6C8E45F8EC74}" destId="{627626DD-AA09-4A46-B7BF-56C481CE04DB}" srcOrd="1" destOrd="0" parTransId="{C449B897-F745-4871-972A-FD697C0C10A0}" sibTransId="{D78B69C9-57E6-45E3-9505-68FF9AA3845B}"/>
    <dgm:cxn modelId="{E7D4B116-B969-40EB-898D-81D5790B1785}" type="presOf" srcId="{6A60064B-B0EA-4341-9F27-9DB98795C775}" destId="{3CE6E153-2A87-4719-803A-50D4BCD20F04}" srcOrd="0" destOrd="0" presId="urn:microsoft.com/office/officeart/2018/2/layout/IconVerticalSolidList"/>
    <dgm:cxn modelId="{6044C22D-AB30-46D9-924C-B831EF3F6CE4}" type="presOf" srcId="{712361B8-CC06-4C7E-B5C0-6C8E45F8EC74}" destId="{9B11625B-1141-428C-A311-EE7463959EB9}" srcOrd="0" destOrd="0" presId="urn:microsoft.com/office/officeart/2018/2/layout/IconVerticalSolidList"/>
    <dgm:cxn modelId="{C47B3264-3483-4BD8-BCB7-29E705286B2B}" type="presOf" srcId="{0340D3B1-2CB4-450A-8E24-9843E7B9EB9C}" destId="{B5BD30C8-A5C4-4B77-997B-D8987100661D}" srcOrd="0" destOrd="0" presId="urn:microsoft.com/office/officeart/2018/2/layout/IconVerticalSolidList"/>
    <dgm:cxn modelId="{C09E7688-9002-4D4F-B62B-23F43116F61E}" srcId="{712361B8-CC06-4C7E-B5C0-6C8E45F8EC74}" destId="{6A60064B-B0EA-4341-9F27-9DB98795C775}" srcOrd="2" destOrd="0" parTransId="{4DBA1F62-8F9F-4854-BACD-BD0444A8D6A1}" sibTransId="{DEA80448-C3E2-4196-9F4D-2635C0EB2A1E}"/>
    <dgm:cxn modelId="{6895ABD9-7B8D-4D61-A24D-65CFA6D60EA6}" srcId="{712361B8-CC06-4C7E-B5C0-6C8E45F8EC74}" destId="{0340D3B1-2CB4-450A-8E24-9843E7B9EB9C}" srcOrd="0" destOrd="0" parTransId="{88E57AED-AA5B-42EA-9F2C-EDD4E8C675C4}" sibTransId="{3F3CCF8A-F693-40E5-B645-5F4E0544C136}"/>
    <dgm:cxn modelId="{AEAFA8E1-E5C0-41EB-95DE-5A6568B011D9}" type="presOf" srcId="{627626DD-AA09-4A46-B7BF-56C481CE04DB}" destId="{11809E12-5729-4519-8C74-10E8F8F63E3B}" srcOrd="0" destOrd="0" presId="urn:microsoft.com/office/officeart/2018/2/layout/IconVerticalSolidList"/>
    <dgm:cxn modelId="{512B260B-D170-4A66-8328-E2FDB22D9941}" type="presParOf" srcId="{9B11625B-1141-428C-A311-EE7463959EB9}" destId="{3A27218A-C66E-4FEE-9A39-684BA14E3114}" srcOrd="0" destOrd="0" presId="urn:microsoft.com/office/officeart/2018/2/layout/IconVerticalSolidList"/>
    <dgm:cxn modelId="{50D87517-BD4F-4FBF-B81A-F7390DD357EE}" type="presParOf" srcId="{3A27218A-C66E-4FEE-9A39-684BA14E3114}" destId="{24326D9A-99ED-41C4-B78B-08522A3D46F4}" srcOrd="0" destOrd="0" presId="urn:microsoft.com/office/officeart/2018/2/layout/IconVerticalSolidList"/>
    <dgm:cxn modelId="{BBDA4084-2947-42A1-9BA8-4484AEBB1178}" type="presParOf" srcId="{3A27218A-C66E-4FEE-9A39-684BA14E3114}" destId="{BCB424CE-DB68-4133-902E-86E3B1333F51}" srcOrd="1" destOrd="0" presId="urn:microsoft.com/office/officeart/2018/2/layout/IconVerticalSolidList"/>
    <dgm:cxn modelId="{BE49180D-1E64-4780-96D4-53EA16A6BB75}" type="presParOf" srcId="{3A27218A-C66E-4FEE-9A39-684BA14E3114}" destId="{14D44156-2067-4BC0-BABF-F3745C865E99}" srcOrd="2" destOrd="0" presId="urn:microsoft.com/office/officeart/2018/2/layout/IconVerticalSolidList"/>
    <dgm:cxn modelId="{DED394F5-3830-4EC6-990B-AA353F5F2C40}" type="presParOf" srcId="{3A27218A-C66E-4FEE-9A39-684BA14E3114}" destId="{B5BD30C8-A5C4-4B77-997B-D8987100661D}" srcOrd="3" destOrd="0" presId="urn:microsoft.com/office/officeart/2018/2/layout/IconVerticalSolidList"/>
    <dgm:cxn modelId="{48714864-27C3-426B-A19A-CC9DF8F88830}" type="presParOf" srcId="{9B11625B-1141-428C-A311-EE7463959EB9}" destId="{0F88DCDD-DFF9-4425-9014-2E3B0537CC77}" srcOrd="1" destOrd="0" presId="urn:microsoft.com/office/officeart/2018/2/layout/IconVerticalSolidList"/>
    <dgm:cxn modelId="{5AACABD5-4397-4495-8946-D926C202E610}" type="presParOf" srcId="{9B11625B-1141-428C-A311-EE7463959EB9}" destId="{690AA9FD-CDF2-4CA6-BBBD-D3771EAE572A}" srcOrd="2" destOrd="0" presId="urn:microsoft.com/office/officeart/2018/2/layout/IconVerticalSolidList"/>
    <dgm:cxn modelId="{146CF4FE-865E-4D18-A24C-0A47F220E1F7}" type="presParOf" srcId="{690AA9FD-CDF2-4CA6-BBBD-D3771EAE572A}" destId="{81452914-2085-48ED-B58D-3B15FD881098}" srcOrd="0" destOrd="0" presId="urn:microsoft.com/office/officeart/2018/2/layout/IconVerticalSolidList"/>
    <dgm:cxn modelId="{25CFF9E5-BD8B-42D7-B495-36E5BBA2108C}" type="presParOf" srcId="{690AA9FD-CDF2-4CA6-BBBD-D3771EAE572A}" destId="{02CAB94B-6886-4B41-A93E-63970BA399C8}" srcOrd="1" destOrd="0" presId="urn:microsoft.com/office/officeart/2018/2/layout/IconVerticalSolidList"/>
    <dgm:cxn modelId="{6100B5CE-AC2F-4B03-BF99-18B7A9309DD8}" type="presParOf" srcId="{690AA9FD-CDF2-4CA6-BBBD-D3771EAE572A}" destId="{D114918A-4F5E-4F21-AE93-B3B5F70ADA74}" srcOrd="2" destOrd="0" presId="urn:microsoft.com/office/officeart/2018/2/layout/IconVerticalSolidList"/>
    <dgm:cxn modelId="{2571C532-B074-4A37-8B80-2EEC8D065CC6}" type="presParOf" srcId="{690AA9FD-CDF2-4CA6-BBBD-D3771EAE572A}" destId="{11809E12-5729-4519-8C74-10E8F8F63E3B}" srcOrd="3" destOrd="0" presId="urn:microsoft.com/office/officeart/2018/2/layout/IconVerticalSolidList"/>
    <dgm:cxn modelId="{E8E1D685-C03E-49ED-8DCE-82678724CD2F}" type="presParOf" srcId="{9B11625B-1141-428C-A311-EE7463959EB9}" destId="{0FCD0BC3-2BB5-4D18-8A92-F869C13583B9}" srcOrd="3" destOrd="0" presId="urn:microsoft.com/office/officeart/2018/2/layout/IconVerticalSolidList"/>
    <dgm:cxn modelId="{1F2BD092-D894-4442-8EC3-25835DA14CE0}" type="presParOf" srcId="{9B11625B-1141-428C-A311-EE7463959EB9}" destId="{2B770A59-E651-418D-98E3-F3D988497F08}" srcOrd="4" destOrd="0" presId="urn:microsoft.com/office/officeart/2018/2/layout/IconVerticalSolidList"/>
    <dgm:cxn modelId="{B495D5F9-0CBD-4671-BB06-8CAD3B9A17A3}" type="presParOf" srcId="{2B770A59-E651-418D-98E3-F3D988497F08}" destId="{267CCB66-065D-43D3-8F31-E7AE276B45AA}" srcOrd="0" destOrd="0" presId="urn:microsoft.com/office/officeart/2018/2/layout/IconVerticalSolidList"/>
    <dgm:cxn modelId="{F90A3D25-7C35-45AF-BE03-F57F860BB646}" type="presParOf" srcId="{2B770A59-E651-418D-98E3-F3D988497F08}" destId="{48119E7C-D965-4392-8CA1-93598E6BECB2}" srcOrd="1" destOrd="0" presId="urn:microsoft.com/office/officeart/2018/2/layout/IconVerticalSolidList"/>
    <dgm:cxn modelId="{08028428-1D23-4F22-A7A4-96341B9A03F2}" type="presParOf" srcId="{2B770A59-E651-418D-98E3-F3D988497F08}" destId="{D3410059-7EE5-490C-B068-6890A1649900}" srcOrd="2" destOrd="0" presId="urn:microsoft.com/office/officeart/2018/2/layout/IconVerticalSolidList"/>
    <dgm:cxn modelId="{95976954-004B-49C6-B7C2-C34D6F5A4B02}" type="presParOf" srcId="{2B770A59-E651-418D-98E3-F3D988497F08}" destId="{3CE6E153-2A87-4719-803A-50D4BCD20F0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A72601-04CB-4767-90C3-748D7C1FD13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2D25E8-2F1D-4740-8B5D-33463564BA4C}">
      <dgm:prSet/>
      <dgm:spPr/>
      <dgm:t>
        <a:bodyPr/>
        <a:lstStyle/>
        <a:p>
          <a:pPr>
            <a:lnSpc>
              <a:spcPct val="100000"/>
            </a:lnSpc>
          </a:pPr>
          <a:r>
            <a:rPr lang="es-ES_tradnl" dirty="0"/>
            <a:t>1.- Cuando la empresa entregue la respuesta (carta de aceptación), el alumno la escaneará y enviará al correo de </a:t>
          </a:r>
          <a:r>
            <a:rPr lang="es-ES_tradnl" b="1" dirty="0">
              <a:solidFill>
                <a:schemeClr val="tx2"/>
              </a:solidFill>
            </a:rPr>
            <a:t>residencias.eesy@uaem.mx</a:t>
          </a:r>
          <a:endParaRPr lang="en-US" b="1" dirty="0">
            <a:solidFill>
              <a:schemeClr val="tx2"/>
            </a:solidFill>
          </a:endParaRPr>
        </a:p>
      </dgm:t>
    </dgm:pt>
    <dgm:pt modelId="{04538F05-1659-45BD-A109-244A3611BB23}" type="parTrans" cxnId="{5760E6D5-F11B-404E-BBC5-BF647331DDC7}">
      <dgm:prSet/>
      <dgm:spPr/>
      <dgm:t>
        <a:bodyPr/>
        <a:lstStyle/>
        <a:p>
          <a:endParaRPr lang="en-US"/>
        </a:p>
      </dgm:t>
    </dgm:pt>
    <dgm:pt modelId="{002726DD-B501-4F7A-8AB7-C34A1139718C}" type="sibTrans" cxnId="{5760E6D5-F11B-404E-BBC5-BF647331DDC7}">
      <dgm:prSet/>
      <dgm:spPr/>
      <dgm:t>
        <a:bodyPr/>
        <a:lstStyle/>
        <a:p>
          <a:endParaRPr lang="en-US"/>
        </a:p>
      </dgm:t>
    </dgm:pt>
    <dgm:pt modelId="{23E881A6-E5F6-4DAF-92BF-795AFCACC1C1}">
      <dgm:prSet/>
      <dgm:spPr/>
      <dgm:t>
        <a:bodyPr/>
        <a:lstStyle/>
        <a:p>
          <a:pPr>
            <a:lnSpc>
              <a:spcPct val="100000"/>
            </a:lnSpc>
          </a:pPr>
          <a:r>
            <a:rPr lang="es-ES_tradnl"/>
            <a:t>2.- Llevará a la Jefatura de Programas Educativos de Licenciatura, la original y una copia.</a:t>
          </a:r>
          <a:endParaRPr lang="en-US"/>
        </a:p>
      </dgm:t>
    </dgm:pt>
    <dgm:pt modelId="{D207C6D1-F37B-43FE-AD16-2B8B66DEBDE7}" type="parTrans" cxnId="{17C00213-F61B-4F5F-A62E-BB4312E94C7E}">
      <dgm:prSet/>
      <dgm:spPr/>
      <dgm:t>
        <a:bodyPr/>
        <a:lstStyle/>
        <a:p>
          <a:endParaRPr lang="en-US"/>
        </a:p>
      </dgm:t>
    </dgm:pt>
    <dgm:pt modelId="{62C5ABB6-F635-4474-9039-309843129425}" type="sibTrans" cxnId="{17C00213-F61B-4F5F-A62E-BB4312E94C7E}">
      <dgm:prSet/>
      <dgm:spPr/>
      <dgm:t>
        <a:bodyPr/>
        <a:lstStyle/>
        <a:p>
          <a:endParaRPr lang="en-US"/>
        </a:p>
      </dgm:t>
    </dgm:pt>
    <dgm:pt modelId="{AE63829E-DA41-44CF-B29C-1C891CE12853}" type="pres">
      <dgm:prSet presAssocID="{28A72601-04CB-4767-90C3-748D7C1FD134}" presName="root" presStyleCnt="0">
        <dgm:presLayoutVars>
          <dgm:dir/>
          <dgm:resizeHandles val="exact"/>
        </dgm:presLayoutVars>
      </dgm:prSet>
      <dgm:spPr/>
    </dgm:pt>
    <dgm:pt modelId="{E7EF370D-5EA9-4BE2-B991-5BEF06E83D17}" type="pres">
      <dgm:prSet presAssocID="{612D25E8-2F1D-4740-8B5D-33463564BA4C}" presName="compNode" presStyleCnt="0"/>
      <dgm:spPr/>
    </dgm:pt>
    <dgm:pt modelId="{46602C76-DBA2-4FE3-A60F-0EAA5717EE90}" type="pres">
      <dgm:prSet presAssocID="{612D25E8-2F1D-4740-8B5D-33463564BA4C}" presName="bgRect" presStyleLbl="bgShp" presStyleIdx="0" presStyleCnt="2"/>
      <dgm:spPr/>
    </dgm:pt>
    <dgm:pt modelId="{EBF13CAA-C0D5-4639-82CF-427980DC6303}" type="pres">
      <dgm:prSet presAssocID="{612D25E8-2F1D-4740-8B5D-33463564BA4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btítulos"/>
        </a:ext>
      </dgm:extLst>
    </dgm:pt>
    <dgm:pt modelId="{A236FC98-8A28-41F3-AD37-7D6D85649481}" type="pres">
      <dgm:prSet presAssocID="{612D25E8-2F1D-4740-8B5D-33463564BA4C}" presName="spaceRect" presStyleCnt="0"/>
      <dgm:spPr/>
    </dgm:pt>
    <dgm:pt modelId="{B2F952A8-D8AE-4B41-9A63-F41B62088390}" type="pres">
      <dgm:prSet presAssocID="{612D25E8-2F1D-4740-8B5D-33463564BA4C}" presName="parTx" presStyleLbl="revTx" presStyleIdx="0" presStyleCnt="2">
        <dgm:presLayoutVars>
          <dgm:chMax val="0"/>
          <dgm:chPref val="0"/>
        </dgm:presLayoutVars>
      </dgm:prSet>
      <dgm:spPr/>
    </dgm:pt>
    <dgm:pt modelId="{2C5FF095-A3BD-4849-BC08-23D1138B3E1C}" type="pres">
      <dgm:prSet presAssocID="{002726DD-B501-4F7A-8AB7-C34A1139718C}" presName="sibTrans" presStyleCnt="0"/>
      <dgm:spPr/>
    </dgm:pt>
    <dgm:pt modelId="{108A96F2-5D74-4689-BCA1-33DC7679F422}" type="pres">
      <dgm:prSet presAssocID="{23E881A6-E5F6-4DAF-92BF-795AFCACC1C1}" presName="compNode" presStyleCnt="0"/>
      <dgm:spPr/>
    </dgm:pt>
    <dgm:pt modelId="{597B904A-2502-4C8F-A8E0-5B0F746E8DD0}" type="pres">
      <dgm:prSet presAssocID="{23E881A6-E5F6-4DAF-92BF-795AFCACC1C1}" presName="bgRect" presStyleLbl="bgShp" presStyleIdx="1" presStyleCnt="2"/>
      <dgm:spPr/>
    </dgm:pt>
    <dgm:pt modelId="{65FCF25B-E8F6-4776-BCF9-FD73E68C515D}" type="pres">
      <dgm:prSet presAssocID="{23E881A6-E5F6-4DAF-92BF-795AFCACC1C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ula de clases"/>
        </a:ext>
      </dgm:extLst>
    </dgm:pt>
    <dgm:pt modelId="{08FCA7CF-5D95-4E72-A909-43B9C5A1C8F6}" type="pres">
      <dgm:prSet presAssocID="{23E881A6-E5F6-4DAF-92BF-795AFCACC1C1}" presName="spaceRect" presStyleCnt="0"/>
      <dgm:spPr/>
    </dgm:pt>
    <dgm:pt modelId="{C8F8B867-DE82-4CCD-91EA-3A26E1CF4D80}" type="pres">
      <dgm:prSet presAssocID="{23E881A6-E5F6-4DAF-92BF-795AFCACC1C1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17C00213-F61B-4F5F-A62E-BB4312E94C7E}" srcId="{28A72601-04CB-4767-90C3-748D7C1FD134}" destId="{23E881A6-E5F6-4DAF-92BF-795AFCACC1C1}" srcOrd="1" destOrd="0" parTransId="{D207C6D1-F37B-43FE-AD16-2B8B66DEBDE7}" sibTransId="{62C5ABB6-F635-4474-9039-309843129425}"/>
    <dgm:cxn modelId="{69115242-EB81-41B4-88B0-2B1C6D9CC827}" type="presOf" srcId="{612D25E8-2F1D-4740-8B5D-33463564BA4C}" destId="{B2F952A8-D8AE-4B41-9A63-F41B62088390}" srcOrd="0" destOrd="0" presId="urn:microsoft.com/office/officeart/2018/2/layout/IconVerticalSolidList"/>
    <dgm:cxn modelId="{B3B84D8C-1D23-461D-B7D6-D1872BF623CF}" type="presOf" srcId="{23E881A6-E5F6-4DAF-92BF-795AFCACC1C1}" destId="{C8F8B867-DE82-4CCD-91EA-3A26E1CF4D80}" srcOrd="0" destOrd="0" presId="urn:microsoft.com/office/officeart/2018/2/layout/IconVerticalSolidList"/>
    <dgm:cxn modelId="{A87CD0AF-614F-479F-92DA-A2C64AB25AB0}" type="presOf" srcId="{28A72601-04CB-4767-90C3-748D7C1FD134}" destId="{AE63829E-DA41-44CF-B29C-1C891CE12853}" srcOrd="0" destOrd="0" presId="urn:microsoft.com/office/officeart/2018/2/layout/IconVerticalSolidList"/>
    <dgm:cxn modelId="{5760E6D5-F11B-404E-BBC5-BF647331DDC7}" srcId="{28A72601-04CB-4767-90C3-748D7C1FD134}" destId="{612D25E8-2F1D-4740-8B5D-33463564BA4C}" srcOrd="0" destOrd="0" parTransId="{04538F05-1659-45BD-A109-244A3611BB23}" sibTransId="{002726DD-B501-4F7A-8AB7-C34A1139718C}"/>
    <dgm:cxn modelId="{4569B25C-F466-4880-8518-0B734CEC8CBF}" type="presParOf" srcId="{AE63829E-DA41-44CF-B29C-1C891CE12853}" destId="{E7EF370D-5EA9-4BE2-B991-5BEF06E83D17}" srcOrd="0" destOrd="0" presId="urn:microsoft.com/office/officeart/2018/2/layout/IconVerticalSolidList"/>
    <dgm:cxn modelId="{9458C50E-06F3-47C3-98E9-191A21CBF289}" type="presParOf" srcId="{E7EF370D-5EA9-4BE2-B991-5BEF06E83D17}" destId="{46602C76-DBA2-4FE3-A60F-0EAA5717EE90}" srcOrd="0" destOrd="0" presId="urn:microsoft.com/office/officeart/2018/2/layout/IconVerticalSolidList"/>
    <dgm:cxn modelId="{27320678-27B8-491A-8A4E-0B8931331BED}" type="presParOf" srcId="{E7EF370D-5EA9-4BE2-B991-5BEF06E83D17}" destId="{EBF13CAA-C0D5-4639-82CF-427980DC6303}" srcOrd="1" destOrd="0" presId="urn:microsoft.com/office/officeart/2018/2/layout/IconVerticalSolidList"/>
    <dgm:cxn modelId="{1A2ADE27-85BC-4317-8D8A-BDA45CFCAF29}" type="presParOf" srcId="{E7EF370D-5EA9-4BE2-B991-5BEF06E83D17}" destId="{A236FC98-8A28-41F3-AD37-7D6D85649481}" srcOrd="2" destOrd="0" presId="urn:microsoft.com/office/officeart/2018/2/layout/IconVerticalSolidList"/>
    <dgm:cxn modelId="{47AEF95F-FA35-4253-B4BF-E32BA1D4AEA3}" type="presParOf" srcId="{E7EF370D-5EA9-4BE2-B991-5BEF06E83D17}" destId="{B2F952A8-D8AE-4B41-9A63-F41B62088390}" srcOrd="3" destOrd="0" presId="urn:microsoft.com/office/officeart/2018/2/layout/IconVerticalSolidList"/>
    <dgm:cxn modelId="{3C330073-6BF3-48D2-9EEA-54722125A74D}" type="presParOf" srcId="{AE63829E-DA41-44CF-B29C-1C891CE12853}" destId="{2C5FF095-A3BD-4849-BC08-23D1138B3E1C}" srcOrd="1" destOrd="0" presId="urn:microsoft.com/office/officeart/2018/2/layout/IconVerticalSolidList"/>
    <dgm:cxn modelId="{8B342BF9-A902-4D96-B204-0D9F56D3EF0A}" type="presParOf" srcId="{AE63829E-DA41-44CF-B29C-1C891CE12853}" destId="{108A96F2-5D74-4689-BCA1-33DC7679F422}" srcOrd="2" destOrd="0" presId="urn:microsoft.com/office/officeart/2018/2/layout/IconVerticalSolidList"/>
    <dgm:cxn modelId="{B9DA9919-481E-494E-84AA-6D1B8CC026D6}" type="presParOf" srcId="{108A96F2-5D74-4689-BCA1-33DC7679F422}" destId="{597B904A-2502-4C8F-A8E0-5B0F746E8DD0}" srcOrd="0" destOrd="0" presId="urn:microsoft.com/office/officeart/2018/2/layout/IconVerticalSolidList"/>
    <dgm:cxn modelId="{980408C0-8E1F-4B67-846E-ABDEC83808E3}" type="presParOf" srcId="{108A96F2-5D74-4689-BCA1-33DC7679F422}" destId="{65FCF25B-E8F6-4776-BCF9-FD73E68C515D}" srcOrd="1" destOrd="0" presId="urn:microsoft.com/office/officeart/2018/2/layout/IconVerticalSolidList"/>
    <dgm:cxn modelId="{C31189FA-3C51-4AB5-98C9-440EEC0A9E13}" type="presParOf" srcId="{108A96F2-5D74-4689-BCA1-33DC7679F422}" destId="{08FCA7CF-5D95-4E72-A909-43B9C5A1C8F6}" srcOrd="2" destOrd="0" presId="urn:microsoft.com/office/officeart/2018/2/layout/IconVerticalSolidList"/>
    <dgm:cxn modelId="{E3C8747F-4D60-46FA-B1A7-4D13DE8FD5E1}" type="presParOf" srcId="{108A96F2-5D74-4689-BCA1-33DC7679F422}" destId="{C8F8B867-DE82-4CCD-91EA-3A26E1CF4D8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48883DB-155D-4C6B-970D-405506CC5F85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DE3B21-85CE-4A36-804D-50FDFD293715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s-MX" sz="1400" dirty="0"/>
            <a:t>El estudiante solicita al responsable directo su carta de liberación una vez que concluye (</a:t>
          </a:r>
          <a:r>
            <a:rPr lang="es-MX" sz="1400" b="1" dirty="0"/>
            <a:t>640 horas</a:t>
          </a:r>
          <a:r>
            <a:rPr lang="es-MX" sz="1400" dirty="0"/>
            <a:t>) desarrolladas en el semestre agosto-noviembre.</a:t>
          </a:r>
          <a:endParaRPr lang="en-US" sz="1400" dirty="0"/>
        </a:p>
      </dgm:t>
    </dgm:pt>
    <dgm:pt modelId="{1304FB46-310E-402D-A491-F7E7DB749355}" type="parTrans" cxnId="{BC821C60-4E2D-46B0-BB1F-D5F5C72F3E89}">
      <dgm:prSet/>
      <dgm:spPr/>
      <dgm:t>
        <a:bodyPr/>
        <a:lstStyle/>
        <a:p>
          <a:endParaRPr lang="en-US" sz="2400"/>
        </a:p>
      </dgm:t>
    </dgm:pt>
    <dgm:pt modelId="{E5B9E87B-BD8B-47FB-9E06-0188FC56112B}" type="sibTrans" cxnId="{BC821C60-4E2D-46B0-BB1F-D5F5C72F3E89}">
      <dgm:prSet/>
      <dgm:spPr/>
      <dgm:t>
        <a:bodyPr/>
        <a:lstStyle/>
        <a:p>
          <a:endParaRPr lang="en-US" sz="2400"/>
        </a:p>
      </dgm:t>
    </dgm:pt>
    <dgm:pt modelId="{C30B6464-0581-4252-B5C0-B580EDBCE622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s-ES_tradnl" sz="1400" dirty="0"/>
            <a:t>La Residencia solo </a:t>
          </a:r>
          <a:r>
            <a:rPr lang="es-MX" sz="1400" dirty="0"/>
            <a:t>podrá desarrollarse en un periodo </a:t>
          </a:r>
          <a:r>
            <a:rPr lang="es-MX" sz="1400" b="1" dirty="0"/>
            <a:t>no mayor a seis meses </a:t>
          </a:r>
          <a:endParaRPr lang="en-US" sz="1400" dirty="0"/>
        </a:p>
      </dgm:t>
    </dgm:pt>
    <dgm:pt modelId="{2C41C5CD-6513-48B9-9D02-1B62B508A63C}" type="parTrans" cxnId="{88583B42-2083-4256-9367-D300C99AFCEB}">
      <dgm:prSet/>
      <dgm:spPr/>
      <dgm:t>
        <a:bodyPr/>
        <a:lstStyle/>
        <a:p>
          <a:endParaRPr lang="en-US" sz="2400"/>
        </a:p>
      </dgm:t>
    </dgm:pt>
    <dgm:pt modelId="{897DBD8B-70A1-4476-B8B8-74EB70A72FC3}" type="sibTrans" cxnId="{88583B42-2083-4256-9367-D300C99AFCEB}">
      <dgm:prSet/>
      <dgm:spPr/>
      <dgm:t>
        <a:bodyPr/>
        <a:lstStyle/>
        <a:p>
          <a:endParaRPr lang="en-US" sz="2400"/>
        </a:p>
      </dgm:t>
    </dgm:pt>
    <dgm:pt modelId="{85A4375F-B2E4-4CC2-9C22-56BEC927F068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s-ES_tradnl" sz="1400" dirty="0"/>
            <a:t>En cuanto tengas tu carta de liberación deberás escanearla y enviarla al correo de residencias.eesy@uaem.mx</a:t>
          </a:r>
          <a:endParaRPr lang="en-US" sz="1400" dirty="0"/>
        </a:p>
      </dgm:t>
    </dgm:pt>
    <dgm:pt modelId="{26D2E242-9482-4867-B40D-932C2FAC76D2}" type="parTrans" cxnId="{4D196293-72AE-4498-87FC-6DFF69D98B3C}">
      <dgm:prSet/>
      <dgm:spPr/>
      <dgm:t>
        <a:bodyPr/>
        <a:lstStyle/>
        <a:p>
          <a:endParaRPr lang="en-US" sz="2400"/>
        </a:p>
      </dgm:t>
    </dgm:pt>
    <dgm:pt modelId="{253DB933-AAFD-47FE-8011-CF16A10DC210}" type="sibTrans" cxnId="{4D196293-72AE-4498-87FC-6DFF69D98B3C}">
      <dgm:prSet/>
      <dgm:spPr/>
      <dgm:t>
        <a:bodyPr/>
        <a:lstStyle/>
        <a:p>
          <a:endParaRPr lang="en-US" sz="2400"/>
        </a:p>
      </dgm:t>
    </dgm:pt>
    <dgm:pt modelId="{E58060D6-9407-49DA-831C-9EFB48708E14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s-ES_tradnl" sz="1400" dirty="0"/>
            <a:t>La original deberás entregarla en la Jefatura de Programas Educativos de Licenciatura.</a:t>
          </a:r>
          <a:endParaRPr lang="en-US" sz="1400" dirty="0"/>
        </a:p>
      </dgm:t>
    </dgm:pt>
    <dgm:pt modelId="{0E2D0273-21A7-475D-9884-6CEAE2A12DBA}" type="parTrans" cxnId="{D00F7C1C-2DD8-420A-94F6-A47E1779D214}">
      <dgm:prSet/>
      <dgm:spPr/>
      <dgm:t>
        <a:bodyPr/>
        <a:lstStyle/>
        <a:p>
          <a:endParaRPr lang="en-US" sz="2400"/>
        </a:p>
      </dgm:t>
    </dgm:pt>
    <dgm:pt modelId="{C1858347-9C83-4B2F-9029-7BBC27B5209A}" type="sibTrans" cxnId="{D00F7C1C-2DD8-420A-94F6-A47E1779D214}">
      <dgm:prSet/>
      <dgm:spPr/>
      <dgm:t>
        <a:bodyPr/>
        <a:lstStyle/>
        <a:p>
          <a:endParaRPr lang="en-US" sz="2400"/>
        </a:p>
      </dgm:t>
    </dgm:pt>
    <dgm:pt modelId="{145157E4-396B-47C2-BA3B-1EDC025C956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_tradnl" sz="1400" kern="1200" dirty="0"/>
            <a:t>En caso de que la Institución no cuente con un formato, podrás descargar el formato interno de la página </a:t>
          </a:r>
          <a:r>
            <a:rPr lang="es-MX" sz="1400" kern="1200" dirty="0">
              <a:hlinkClick xmlns:r="http://schemas.openxmlformats.org/officeDocument/2006/relationships" r:id="rId1"/>
            </a:rPr>
            <a:t>Inicio - Escuela de Estudios Superiores de Yecapixtla | UAEM – Escuela de Estudios Superiores de Yecapixtla</a:t>
          </a:r>
          <a:endParaRPr lang="es-ES_tradnl" sz="14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gm:t>
    </dgm:pt>
    <dgm:pt modelId="{E6D4CEF0-0BEE-4CD6-AF47-FE7D3F23E2E0}" type="parTrans" cxnId="{A237BE3E-7577-4696-8ADB-A4BACE8BF07E}">
      <dgm:prSet/>
      <dgm:spPr/>
      <dgm:t>
        <a:bodyPr/>
        <a:lstStyle/>
        <a:p>
          <a:endParaRPr lang="en-US" sz="2400"/>
        </a:p>
      </dgm:t>
    </dgm:pt>
    <dgm:pt modelId="{1BA8A374-C35B-4E42-B64F-7F856DBD3BEA}" type="sibTrans" cxnId="{A237BE3E-7577-4696-8ADB-A4BACE8BF07E}">
      <dgm:prSet/>
      <dgm:spPr/>
      <dgm:t>
        <a:bodyPr/>
        <a:lstStyle/>
        <a:p>
          <a:endParaRPr lang="en-US" sz="2400"/>
        </a:p>
      </dgm:t>
    </dgm:pt>
    <dgm:pt modelId="{ABAF3CF3-E3E6-4E6F-8D57-B715D3548D42}" type="pres">
      <dgm:prSet presAssocID="{C48883DB-155D-4C6B-970D-405506CC5F85}" presName="root" presStyleCnt="0">
        <dgm:presLayoutVars>
          <dgm:dir/>
          <dgm:resizeHandles val="exact"/>
        </dgm:presLayoutVars>
      </dgm:prSet>
      <dgm:spPr/>
    </dgm:pt>
    <dgm:pt modelId="{BB0B9317-306E-47F6-A194-9E20509F7E43}" type="pres">
      <dgm:prSet presAssocID="{73DE3B21-85CE-4A36-804D-50FDFD293715}" presName="compNode" presStyleCnt="0"/>
      <dgm:spPr/>
    </dgm:pt>
    <dgm:pt modelId="{03F0EA6B-F434-45CE-AB95-E63732EBACE6}" type="pres">
      <dgm:prSet presAssocID="{73DE3B21-85CE-4A36-804D-50FDFD293715}" presName="iconRect" presStyleLbl="node1" presStyleIdx="0" presStyleCnt="5" custLinFactNeighborX="-17270" custLinFactNeighborY="5324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ula de clases"/>
        </a:ext>
      </dgm:extLst>
    </dgm:pt>
    <dgm:pt modelId="{4E013620-94EA-4063-927D-556011610CAF}" type="pres">
      <dgm:prSet presAssocID="{73DE3B21-85CE-4A36-804D-50FDFD293715}" presName="spaceRect" presStyleCnt="0"/>
      <dgm:spPr/>
    </dgm:pt>
    <dgm:pt modelId="{AFE66FE7-74E0-47FE-A3AA-4B4ABD082B24}" type="pres">
      <dgm:prSet presAssocID="{73DE3B21-85CE-4A36-804D-50FDFD293715}" presName="textRect" presStyleLbl="revTx" presStyleIdx="0" presStyleCnt="5">
        <dgm:presLayoutVars>
          <dgm:chMax val="1"/>
          <dgm:chPref val="1"/>
        </dgm:presLayoutVars>
      </dgm:prSet>
      <dgm:spPr/>
    </dgm:pt>
    <dgm:pt modelId="{F45454D4-E54E-4480-ABD3-C324073E0A31}" type="pres">
      <dgm:prSet presAssocID="{E5B9E87B-BD8B-47FB-9E06-0188FC56112B}" presName="sibTrans" presStyleCnt="0"/>
      <dgm:spPr/>
    </dgm:pt>
    <dgm:pt modelId="{51269622-6F35-432C-B4E1-1C403980CB50}" type="pres">
      <dgm:prSet presAssocID="{C30B6464-0581-4252-B5C0-B580EDBCE622}" presName="compNode" presStyleCnt="0"/>
      <dgm:spPr/>
    </dgm:pt>
    <dgm:pt modelId="{F7E9CEA6-6DD7-4573-BFA1-02A8F8F7C089}" type="pres">
      <dgm:prSet presAssocID="{C30B6464-0581-4252-B5C0-B580EDBCE622}" presName="iconRect" presStyleLbl="node1" presStyleIdx="1" presStyleCnt="5" custLinFactNeighborX="-1043" custLinFactNeighborY="4029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sa"/>
        </a:ext>
      </dgm:extLst>
    </dgm:pt>
    <dgm:pt modelId="{FA078D0A-EEED-4843-A7B5-6A35C73F8EAF}" type="pres">
      <dgm:prSet presAssocID="{C30B6464-0581-4252-B5C0-B580EDBCE622}" presName="spaceRect" presStyleCnt="0"/>
      <dgm:spPr/>
    </dgm:pt>
    <dgm:pt modelId="{7119399C-1E77-41A9-937F-7D51CC31DC7D}" type="pres">
      <dgm:prSet presAssocID="{C30B6464-0581-4252-B5C0-B580EDBCE622}" presName="textRect" presStyleLbl="revTx" presStyleIdx="1" presStyleCnt="5">
        <dgm:presLayoutVars>
          <dgm:chMax val="1"/>
          <dgm:chPref val="1"/>
        </dgm:presLayoutVars>
      </dgm:prSet>
      <dgm:spPr/>
    </dgm:pt>
    <dgm:pt modelId="{783C7D5F-1C74-4269-9373-2DA6E3B5B86C}" type="pres">
      <dgm:prSet presAssocID="{897DBD8B-70A1-4476-B8B8-74EB70A72FC3}" presName="sibTrans" presStyleCnt="0"/>
      <dgm:spPr/>
    </dgm:pt>
    <dgm:pt modelId="{508BFF9F-3B37-41C5-AB4A-0391B7F7E7D0}" type="pres">
      <dgm:prSet presAssocID="{85A4375F-B2E4-4CC2-9C22-56BEC927F068}" presName="compNode" presStyleCnt="0"/>
      <dgm:spPr/>
    </dgm:pt>
    <dgm:pt modelId="{234F5295-32A4-40E8-96B8-2E015528736F}" type="pres">
      <dgm:prSet presAssocID="{85A4375F-B2E4-4CC2-9C22-56BEC927F068}" presName="iconRect" presStyleLbl="node1" presStyleIdx="2" presStyleCnt="5" custLinFactNeighborX="-11513" custLinFactNeighborY="46052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bre"/>
        </a:ext>
      </dgm:extLst>
    </dgm:pt>
    <dgm:pt modelId="{506E332A-10BF-4A5E-85B8-BBDF6696EBA2}" type="pres">
      <dgm:prSet presAssocID="{85A4375F-B2E4-4CC2-9C22-56BEC927F068}" presName="spaceRect" presStyleCnt="0"/>
      <dgm:spPr/>
    </dgm:pt>
    <dgm:pt modelId="{2BE35815-3875-45AC-84F4-E5F48E51FF52}" type="pres">
      <dgm:prSet presAssocID="{85A4375F-B2E4-4CC2-9C22-56BEC927F068}" presName="textRect" presStyleLbl="revTx" presStyleIdx="2" presStyleCnt="5" custScaleX="128331">
        <dgm:presLayoutVars>
          <dgm:chMax val="1"/>
          <dgm:chPref val="1"/>
        </dgm:presLayoutVars>
      </dgm:prSet>
      <dgm:spPr/>
    </dgm:pt>
    <dgm:pt modelId="{B62AC8DC-4441-4A9B-95CF-9A6A120E09D1}" type="pres">
      <dgm:prSet presAssocID="{253DB933-AAFD-47FE-8011-CF16A10DC210}" presName="sibTrans" presStyleCnt="0"/>
      <dgm:spPr/>
    </dgm:pt>
    <dgm:pt modelId="{43145969-734E-4CF0-B303-D593BC2C6747}" type="pres">
      <dgm:prSet presAssocID="{E58060D6-9407-49DA-831C-9EFB48708E14}" presName="compNode" presStyleCnt="0"/>
      <dgm:spPr/>
    </dgm:pt>
    <dgm:pt modelId="{6D86AAC4-4880-4C11-A304-5B51E2FE6F96}" type="pres">
      <dgm:prSet presAssocID="{E58060D6-9407-49DA-831C-9EFB48708E14}" presName="iconRect" presStyleLbl="node1" presStyleIdx="3" presStyleCnt="5" custLinFactNeighborX="-64830" custLinFactNeighborY="2688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bros"/>
        </a:ext>
      </dgm:extLst>
    </dgm:pt>
    <dgm:pt modelId="{6DEEB836-F323-4ECD-BA90-FD1FD1E6E5FA}" type="pres">
      <dgm:prSet presAssocID="{E58060D6-9407-49DA-831C-9EFB48708E14}" presName="spaceRect" presStyleCnt="0"/>
      <dgm:spPr/>
    </dgm:pt>
    <dgm:pt modelId="{B8FB8BD9-AEEF-4639-B7A0-B309A91D6FBE}" type="pres">
      <dgm:prSet presAssocID="{E58060D6-9407-49DA-831C-9EFB48708E14}" presName="textRect" presStyleLbl="revTx" presStyleIdx="3" presStyleCnt="5" custLinFactNeighborX="-18747" custLinFactNeighborY="-12634">
        <dgm:presLayoutVars>
          <dgm:chMax val="1"/>
          <dgm:chPref val="1"/>
        </dgm:presLayoutVars>
      </dgm:prSet>
      <dgm:spPr/>
    </dgm:pt>
    <dgm:pt modelId="{46647334-852F-49AA-A4D1-0079EBA08B7E}" type="pres">
      <dgm:prSet presAssocID="{C1858347-9C83-4B2F-9029-7BBC27B5209A}" presName="sibTrans" presStyleCnt="0"/>
      <dgm:spPr/>
    </dgm:pt>
    <dgm:pt modelId="{012C7D1B-A7AB-4737-AE92-05D0B80BCBC9}" type="pres">
      <dgm:prSet presAssocID="{145157E4-396B-47C2-BA3B-1EDC025C9565}" presName="compNode" presStyleCnt="0"/>
      <dgm:spPr/>
    </dgm:pt>
    <dgm:pt modelId="{3AE38D41-8CDE-4908-9B3C-0983C467A143}" type="pres">
      <dgm:prSet presAssocID="{145157E4-396B-47C2-BA3B-1EDC025C9565}" presName="iconRect" presStyleLbl="node1" presStyleIdx="4" presStyleCnt="5" custLinFactNeighborX="91382" custLinFactNeighborY="8063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scargar"/>
        </a:ext>
      </dgm:extLst>
    </dgm:pt>
    <dgm:pt modelId="{6205F77F-3107-41E4-A463-546536AE830A}" type="pres">
      <dgm:prSet presAssocID="{145157E4-396B-47C2-BA3B-1EDC025C9565}" presName="spaceRect" presStyleCnt="0"/>
      <dgm:spPr/>
    </dgm:pt>
    <dgm:pt modelId="{5162546E-9B4E-467B-B1FE-A4C595CCAAC9}" type="pres">
      <dgm:prSet presAssocID="{145157E4-396B-47C2-BA3B-1EDC025C9565}" presName="textRect" presStyleLbl="revTx" presStyleIdx="4" presStyleCnt="5" custScaleX="175879" custLinFactNeighborX="38098" custLinFactNeighborY="-12634">
        <dgm:presLayoutVars>
          <dgm:chMax val="1"/>
          <dgm:chPref val="1"/>
        </dgm:presLayoutVars>
      </dgm:prSet>
      <dgm:spPr/>
    </dgm:pt>
  </dgm:ptLst>
  <dgm:cxnLst>
    <dgm:cxn modelId="{D00F7C1C-2DD8-420A-94F6-A47E1779D214}" srcId="{C48883DB-155D-4C6B-970D-405506CC5F85}" destId="{E58060D6-9407-49DA-831C-9EFB48708E14}" srcOrd="3" destOrd="0" parTransId="{0E2D0273-21A7-475D-9884-6CEAE2A12DBA}" sibTransId="{C1858347-9C83-4B2F-9029-7BBC27B5209A}"/>
    <dgm:cxn modelId="{A237BE3E-7577-4696-8ADB-A4BACE8BF07E}" srcId="{C48883DB-155D-4C6B-970D-405506CC5F85}" destId="{145157E4-396B-47C2-BA3B-1EDC025C9565}" srcOrd="4" destOrd="0" parTransId="{E6D4CEF0-0BEE-4CD6-AF47-FE7D3F23E2E0}" sibTransId="{1BA8A374-C35B-4E42-B64F-7F856DBD3BEA}"/>
    <dgm:cxn modelId="{BC821C60-4E2D-46B0-BB1F-D5F5C72F3E89}" srcId="{C48883DB-155D-4C6B-970D-405506CC5F85}" destId="{73DE3B21-85CE-4A36-804D-50FDFD293715}" srcOrd="0" destOrd="0" parTransId="{1304FB46-310E-402D-A491-F7E7DB749355}" sibTransId="{E5B9E87B-BD8B-47FB-9E06-0188FC56112B}"/>
    <dgm:cxn modelId="{88583B42-2083-4256-9367-D300C99AFCEB}" srcId="{C48883DB-155D-4C6B-970D-405506CC5F85}" destId="{C30B6464-0581-4252-B5C0-B580EDBCE622}" srcOrd="1" destOrd="0" parTransId="{2C41C5CD-6513-48B9-9D02-1B62B508A63C}" sibTransId="{897DBD8B-70A1-4476-B8B8-74EB70A72FC3}"/>
    <dgm:cxn modelId="{C0C2D657-DA6C-4972-B562-608FE1F6B292}" type="presOf" srcId="{C48883DB-155D-4C6B-970D-405506CC5F85}" destId="{ABAF3CF3-E3E6-4E6F-8D57-B715D3548D42}" srcOrd="0" destOrd="0" presId="urn:microsoft.com/office/officeart/2018/2/layout/IconLabelList"/>
    <dgm:cxn modelId="{4D196293-72AE-4498-87FC-6DFF69D98B3C}" srcId="{C48883DB-155D-4C6B-970D-405506CC5F85}" destId="{85A4375F-B2E4-4CC2-9C22-56BEC927F068}" srcOrd="2" destOrd="0" parTransId="{26D2E242-9482-4867-B40D-932C2FAC76D2}" sibTransId="{253DB933-AAFD-47FE-8011-CF16A10DC210}"/>
    <dgm:cxn modelId="{837AF8CB-D690-47A3-80B5-50A221D87CC8}" type="presOf" srcId="{C30B6464-0581-4252-B5C0-B580EDBCE622}" destId="{7119399C-1E77-41A9-937F-7D51CC31DC7D}" srcOrd="0" destOrd="0" presId="urn:microsoft.com/office/officeart/2018/2/layout/IconLabelList"/>
    <dgm:cxn modelId="{1385EBDF-3A78-494C-B95B-6E8DDCA42B46}" type="presOf" srcId="{E58060D6-9407-49DA-831C-9EFB48708E14}" destId="{B8FB8BD9-AEEF-4639-B7A0-B309A91D6FBE}" srcOrd="0" destOrd="0" presId="urn:microsoft.com/office/officeart/2018/2/layout/IconLabelList"/>
    <dgm:cxn modelId="{AA6750E0-59DE-408A-A575-E7506986341A}" type="presOf" srcId="{85A4375F-B2E4-4CC2-9C22-56BEC927F068}" destId="{2BE35815-3875-45AC-84F4-E5F48E51FF52}" srcOrd="0" destOrd="0" presId="urn:microsoft.com/office/officeart/2018/2/layout/IconLabelList"/>
    <dgm:cxn modelId="{7FE52FE2-C606-4959-8493-D7A6A550EA31}" type="presOf" srcId="{145157E4-396B-47C2-BA3B-1EDC025C9565}" destId="{5162546E-9B4E-467B-B1FE-A4C595CCAAC9}" srcOrd="0" destOrd="0" presId="urn:microsoft.com/office/officeart/2018/2/layout/IconLabelList"/>
    <dgm:cxn modelId="{FA2201F2-9E45-49ED-82C7-E7C592DF4A13}" type="presOf" srcId="{73DE3B21-85CE-4A36-804D-50FDFD293715}" destId="{AFE66FE7-74E0-47FE-A3AA-4B4ABD082B24}" srcOrd="0" destOrd="0" presId="urn:microsoft.com/office/officeart/2018/2/layout/IconLabelList"/>
    <dgm:cxn modelId="{5A3435A5-0DA1-4762-B843-A68CD7004835}" type="presParOf" srcId="{ABAF3CF3-E3E6-4E6F-8D57-B715D3548D42}" destId="{BB0B9317-306E-47F6-A194-9E20509F7E43}" srcOrd="0" destOrd="0" presId="urn:microsoft.com/office/officeart/2018/2/layout/IconLabelList"/>
    <dgm:cxn modelId="{A3EA8CA3-0810-404D-AA81-6F5E3426FE3E}" type="presParOf" srcId="{BB0B9317-306E-47F6-A194-9E20509F7E43}" destId="{03F0EA6B-F434-45CE-AB95-E63732EBACE6}" srcOrd="0" destOrd="0" presId="urn:microsoft.com/office/officeart/2018/2/layout/IconLabelList"/>
    <dgm:cxn modelId="{33FA7E01-B465-40EC-98F3-4BB31067D294}" type="presParOf" srcId="{BB0B9317-306E-47F6-A194-9E20509F7E43}" destId="{4E013620-94EA-4063-927D-556011610CAF}" srcOrd="1" destOrd="0" presId="urn:microsoft.com/office/officeart/2018/2/layout/IconLabelList"/>
    <dgm:cxn modelId="{BE6D59A7-5109-4DBB-A974-57279E45DE87}" type="presParOf" srcId="{BB0B9317-306E-47F6-A194-9E20509F7E43}" destId="{AFE66FE7-74E0-47FE-A3AA-4B4ABD082B24}" srcOrd="2" destOrd="0" presId="urn:microsoft.com/office/officeart/2018/2/layout/IconLabelList"/>
    <dgm:cxn modelId="{AF3C9572-95B7-4C03-A142-F1CDCBC7441B}" type="presParOf" srcId="{ABAF3CF3-E3E6-4E6F-8D57-B715D3548D42}" destId="{F45454D4-E54E-4480-ABD3-C324073E0A31}" srcOrd="1" destOrd="0" presId="urn:microsoft.com/office/officeart/2018/2/layout/IconLabelList"/>
    <dgm:cxn modelId="{8949B300-DE10-4FA4-A564-0B44E912D12D}" type="presParOf" srcId="{ABAF3CF3-E3E6-4E6F-8D57-B715D3548D42}" destId="{51269622-6F35-432C-B4E1-1C403980CB50}" srcOrd="2" destOrd="0" presId="urn:microsoft.com/office/officeart/2018/2/layout/IconLabelList"/>
    <dgm:cxn modelId="{D3297FBA-B643-40BA-BDC5-F9833CB63231}" type="presParOf" srcId="{51269622-6F35-432C-B4E1-1C403980CB50}" destId="{F7E9CEA6-6DD7-4573-BFA1-02A8F8F7C089}" srcOrd="0" destOrd="0" presId="urn:microsoft.com/office/officeart/2018/2/layout/IconLabelList"/>
    <dgm:cxn modelId="{9F921774-B471-417A-87E0-5DB372825AC1}" type="presParOf" srcId="{51269622-6F35-432C-B4E1-1C403980CB50}" destId="{FA078D0A-EEED-4843-A7B5-6A35C73F8EAF}" srcOrd="1" destOrd="0" presId="urn:microsoft.com/office/officeart/2018/2/layout/IconLabelList"/>
    <dgm:cxn modelId="{75B8A684-B1B1-4A36-BB46-F721259B101D}" type="presParOf" srcId="{51269622-6F35-432C-B4E1-1C403980CB50}" destId="{7119399C-1E77-41A9-937F-7D51CC31DC7D}" srcOrd="2" destOrd="0" presId="urn:microsoft.com/office/officeart/2018/2/layout/IconLabelList"/>
    <dgm:cxn modelId="{6753A659-4E20-4CEB-A47E-8B93056729FC}" type="presParOf" srcId="{ABAF3CF3-E3E6-4E6F-8D57-B715D3548D42}" destId="{783C7D5F-1C74-4269-9373-2DA6E3B5B86C}" srcOrd="3" destOrd="0" presId="urn:microsoft.com/office/officeart/2018/2/layout/IconLabelList"/>
    <dgm:cxn modelId="{60FE2DBC-2D47-4CF8-987D-8BACF0DA1745}" type="presParOf" srcId="{ABAF3CF3-E3E6-4E6F-8D57-B715D3548D42}" destId="{508BFF9F-3B37-41C5-AB4A-0391B7F7E7D0}" srcOrd="4" destOrd="0" presId="urn:microsoft.com/office/officeart/2018/2/layout/IconLabelList"/>
    <dgm:cxn modelId="{88FAA6C7-8296-49AF-897B-4CB35258F8E2}" type="presParOf" srcId="{508BFF9F-3B37-41C5-AB4A-0391B7F7E7D0}" destId="{234F5295-32A4-40E8-96B8-2E015528736F}" srcOrd="0" destOrd="0" presId="urn:microsoft.com/office/officeart/2018/2/layout/IconLabelList"/>
    <dgm:cxn modelId="{BC06D690-2260-47B3-B383-BD6EFB522631}" type="presParOf" srcId="{508BFF9F-3B37-41C5-AB4A-0391B7F7E7D0}" destId="{506E332A-10BF-4A5E-85B8-BBDF6696EBA2}" srcOrd="1" destOrd="0" presId="urn:microsoft.com/office/officeart/2018/2/layout/IconLabelList"/>
    <dgm:cxn modelId="{DA015526-00A1-497A-AAEC-0D467BF77C6A}" type="presParOf" srcId="{508BFF9F-3B37-41C5-AB4A-0391B7F7E7D0}" destId="{2BE35815-3875-45AC-84F4-E5F48E51FF52}" srcOrd="2" destOrd="0" presId="urn:microsoft.com/office/officeart/2018/2/layout/IconLabelList"/>
    <dgm:cxn modelId="{6260DD9E-B37F-42E6-BFF0-9D3846476EAB}" type="presParOf" srcId="{ABAF3CF3-E3E6-4E6F-8D57-B715D3548D42}" destId="{B62AC8DC-4441-4A9B-95CF-9A6A120E09D1}" srcOrd="5" destOrd="0" presId="urn:microsoft.com/office/officeart/2018/2/layout/IconLabelList"/>
    <dgm:cxn modelId="{09147C4F-2C89-4030-9987-5EA1045760E5}" type="presParOf" srcId="{ABAF3CF3-E3E6-4E6F-8D57-B715D3548D42}" destId="{43145969-734E-4CF0-B303-D593BC2C6747}" srcOrd="6" destOrd="0" presId="urn:microsoft.com/office/officeart/2018/2/layout/IconLabelList"/>
    <dgm:cxn modelId="{ECD41195-62D2-4BDC-A9D7-3854DE690EE4}" type="presParOf" srcId="{43145969-734E-4CF0-B303-D593BC2C6747}" destId="{6D86AAC4-4880-4C11-A304-5B51E2FE6F96}" srcOrd="0" destOrd="0" presId="urn:microsoft.com/office/officeart/2018/2/layout/IconLabelList"/>
    <dgm:cxn modelId="{A73909AD-A46F-475A-92F8-6EF26D0D1DC1}" type="presParOf" srcId="{43145969-734E-4CF0-B303-D593BC2C6747}" destId="{6DEEB836-F323-4ECD-BA90-FD1FD1E6E5FA}" srcOrd="1" destOrd="0" presId="urn:microsoft.com/office/officeart/2018/2/layout/IconLabelList"/>
    <dgm:cxn modelId="{A34192C9-FA66-4C99-A25F-89EB7E0F9C30}" type="presParOf" srcId="{43145969-734E-4CF0-B303-D593BC2C6747}" destId="{B8FB8BD9-AEEF-4639-B7A0-B309A91D6FBE}" srcOrd="2" destOrd="0" presId="urn:microsoft.com/office/officeart/2018/2/layout/IconLabelList"/>
    <dgm:cxn modelId="{0A751B3C-AA3E-4FAF-9F60-38E692669B57}" type="presParOf" srcId="{ABAF3CF3-E3E6-4E6F-8D57-B715D3548D42}" destId="{46647334-852F-49AA-A4D1-0079EBA08B7E}" srcOrd="7" destOrd="0" presId="urn:microsoft.com/office/officeart/2018/2/layout/IconLabelList"/>
    <dgm:cxn modelId="{AF9B7EFC-8051-4006-A92A-286333121E49}" type="presParOf" srcId="{ABAF3CF3-E3E6-4E6F-8D57-B715D3548D42}" destId="{012C7D1B-A7AB-4737-AE92-05D0B80BCBC9}" srcOrd="8" destOrd="0" presId="urn:microsoft.com/office/officeart/2018/2/layout/IconLabelList"/>
    <dgm:cxn modelId="{3AD62B4C-A4BB-4ABB-9CB7-44A87BED68C9}" type="presParOf" srcId="{012C7D1B-A7AB-4737-AE92-05D0B80BCBC9}" destId="{3AE38D41-8CDE-4908-9B3C-0983C467A143}" srcOrd="0" destOrd="0" presId="urn:microsoft.com/office/officeart/2018/2/layout/IconLabelList"/>
    <dgm:cxn modelId="{3EAB14CC-521A-4D16-984F-2EC73383F7E4}" type="presParOf" srcId="{012C7D1B-A7AB-4737-AE92-05D0B80BCBC9}" destId="{6205F77F-3107-41E4-A463-546536AE830A}" srcOrd="1" destOrd="0" presId="urn:microsoft.com/office/officeart/2018/2/layout/IconLabelList"/>
    <dgm:cxn modelId="{7B1B5DED-FD68-4F44-936E-47AEFDDBDF19}" type="presParOf" srcId="{012C7D1B-A7AB-4737-AE92-05D0B80BCBC9}" destId="{5162546E-9B4E-467B-B1FE-A4C595CCAAC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2FDE82-A99C-4E26-9E4E-CA4B5DE33E14}">
      <dsp:nvSpPr>
        <dsp:cNvPr id="0" name=""/>
        <dsp:cNvSpPr/>
      </dsp:nvSpPr>
      <dsp:spPr>
        <a:xfrm>
          <a:off x="1796426" y="-67224"/>
          <a:ext cx="6820549" cy="6820549"/>
        </a:xfrm>
        <a:prstGeom prst="circularArrow">
          <a:avLst>
            <a:gd name="adj1" fmla="val 5544"/>
            <a:gd name="adj2" fmla="val 330680"/>
            <a:gd name="adj3" fmla="val 14741745"/>
            <a:gd name="adj4" fmla="val 16821942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E97CA83-8DF6-4689-AA5D-E19E984EB7EB}">
      <dsp:nvSpPr>
        <dsp:cNvPr id="0" name=""/>
        <dsp:cNvSpPr/>
      </dsp:nvSpPr>
      <dsp:spPr>
        <a:xfrm>
          <a:off x="4316883" y="1971"/>
          <a:ext cx="1779634" cy="889817"/>
        </a:xfrm>
        <a:prstGeom prst="roundRect">
          <a:avLst/>
        </a:prstGeom>
        <a:solidFill>
          <a:srgbClr val="FF66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1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1.- </a:t>
          </a:r>
          <a:r>
            <a:rPr lang="es-ES_tradnl" sz="1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Elección del escenario mediante formato (F-SI-02)</a:t>
          </a:r>
          <a:endParaRPr lang="es-MX" sz="11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60320" y="45408"/>
        <a:ext cx="1692760" cy="802943"/>
      </dsp:txXfrm>
    </dsp:sp>
    <dsp:sp modelId="{5DD759C9-1354-4273-A226-180B82592EA5}">
      <dsp:nvSpPr>
        <dsp:cNvPr id="0" name=""/>
        <dsp:cNvSpPr/>
      </dsp:nvSpPr>
      <dsp:spPr>
        <a:xfrm>
          <a:off x="6870097" y="984520"/>
          <a:ext cx="1779634" cy="889817"/>
        </a:xfrm>
        <a:prstGeom prst="roundRect">
          <a:avLst/>
        </a:prstGeom>
        <a:solidFill>
          <a:srgbClr val="FF66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5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2.</a:t>
          </a:r>
          <a:r>
            <a:rPr lang="es-ES_tradnl" sz="105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La administración entregará al estudiante Carta de Presentación </a:t>
          </a:r>
        </a:p>
        <a:p>
          <a:pPr marL="0" lvl="0" indent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5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(F-CP-02)</a:t>
          </a:r>
          <a:endParaRPr lang="es-MX" sz="105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13534" y="1027957"/>
        <a:ext cx="1692760" cy="802943"/>
      </dsp:txXfrm>
    </dsp:sp>
    <dsp:sp modelId="{2EF1CB37-7BEE-4D71-87BE-240C5DAB7ECA}">
      <dsp:nvSpPr>
        <dsp:cNvPr id="0" name=""/>
        <dsp:cNvSpPr/>
      </dsp:nvSpPr>
      <dsp:spPr>
        <a:xfrm>
          <a:off x="7280738" y="2525654"/>
          <a:ext cx="1779634" cy="889817"/>
        </a:xfrm>
        <a:prstGeom prst="roundRect">
          <a:avLst/>
        </a:prstGeom>
        <a:solidFill>
          <a:srgbClr val="FF66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_tradnl" sz="105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</a:t>
          </a:r>
          <a:r>
            <a:rPr lang="es-ES_tradnl" sz="105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El estudiante solicita una respuesta del </a:t>
          </a:r>
        </a:p>
        <a:p>
          <a:pPr marL="0" lvl="0" indent="0" algn="just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_tradnl" sz="105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(F-CP-02) en la empresa (firmada y con sello)</a:t>
          </a:r>
          <a:endParaRPr lang="es-MX" sz="105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24175" y="2569091"/>
        <a:ext cx="1692760" cy="802943"/>
      </dsp:txXfrm>
    </dsp:sp>
    <dsp:sp modelId="{87797267-7485-43E3-B115-1BE355FD4C14}">
      <dsp:nvSpPr>
        <dsp:cNvPr id="0" name=""/>
        <dsp:cNvSpPr/>
      </dsp:nvSpPr>
      <dsp:spPr>
        <a:xfrm>
          <a:off x="6976842" y="4131601"/>
          <a:ext cx="1779634" cy="889817"/>
        </a:xfrm>
        <a:prstGeom prst="roundRect">
          <a:avLst/>
        </a:prstGeom>
        <a:solidFill>
          <a:srgbClr val="FF66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5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3.-</a:t>
          </a:r>
          <a:r>
            <a:rPr lang="es-ES_tradnl" sz="105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El estudiante entrega a la administración la carta de aceptación en original y se quedará con una copia </a:t>
          </a:r>
          <a:endParaRPr lang="es-MX" sz="105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20279" y="4175038"/>
        <a:ext cx="1692760" cy="802943"/>
      </dsp:txXfrm>
    </dsp:sp>
    <dsp:sp modelId="{F98C9CA1-AE2D-4097-AC0E-D26CA8CEF316}">
      <dsp:nvSpPr>
        <dsp:cNvPr id="0" name=""/>
        <dsp:cNvSpPr/>
      </dsp:nvSpPr>
      <dsp:spPr>
        <a:xfrm>
          <a:off x="5662109" y="5291684"/>
          <a:ext cx="1779634" cy="889817"/>
        </a:xfrm>
        <a:prstGeom prst="roundRect">
          <a:avLst/>
        </a:prstGeom>
        <a:solidFill>
          <a:srgbClr val="FF66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_tradnl" sz="11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4.- </a:t>
          </a:r>
          <a:r>
            <a:rPr lang="es-ES_tradnl" sz="1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 admón. asignará un docente asesor </a:t>
          </a:r>
        </a:p>
        <a:p>
          <a:pPr marL="0" lvl="0" indent="0" algn="just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_tradnl" sz="1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(F-AAA02)</a:t>
          </a:r>
          <a:endParaRPr lang="es-MX" sz="105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05546" y="5335121"/>
        <a:ext cx="1692760" cy="802943"/>
      </dsp:txXfrm>
    </dsp:sp>
    <dsp:sp modelId="{60460D95-4F99-4A17-9C97-9FD7D81FC050}">
      <dsp:nvSpPr>
        <dsp:cNvPr id="0" name=""/>
        <dsp:cNvSpPr/>
      </dsp:nvSpPr>
      <dsp:spPr>
        <a:xfrm>
          <a:off x="3309283" y="5291694"/>
          <a:ext cx="1779634" cy="889817"/>
        </a:xfrm>
        <a:prstGeom prst="roundRect">
          <a:avLst/>
        </a:prstGeom>
        <a:solidFill>
          <a:srgbClr val="FF66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5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5.- </a:t>
          </a:r>
          <a:r>
            <a:rPr lang="es-ES_tradnl" sz="105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El estudiante entregará a su asesor un Informe parcial de actividades </a:t>
          </a:r>
        </a:p>
        <a:p>
          <a:pPr marL="0" lvl="0" indent="0" algn="just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05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(F-IPA-05)</a:t>
          </a:r>
          <a:endParaRPr lang="es-MX" sz="1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52720" y="5335131"/>
        <a:ext cx="1692760" cy="802943"/>
      </dsp:txXfrm>
    </dsp:sp>
    <dsp:sp modelId="{263CBE2C-9E29-4C70-962A-6E95E3633D86}">
      <dsp:nvSpPr>
        <dsp:cNvPr id="0" name=""/>
        <dsp:cNvSpPr/>
      </dsp:nvSpPr>
      <dsp:spPr>
        <a:xfrm>
          <a:off x="1707220" y="3927092"/>
          <a:ext cx="1779634" cy="889817"/>
        </a:xfrm>
        <a:prstGeom prst="roundRect">
          <a:avLst/>
        </a:prstGeom>
        <a:solidFill>
          <a:srgbClr val="FF66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6.</a:t>
          </a:r>
          <a:r>
            <a:rPr lang="es-ES_tradnl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-Entrega de  Proyecto final de actividades </a:t>
          </a:r>
          <a:r>
            <a:rPr lang="es-ES_tradnl" sz="1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(cumpliendo la estructura)</a:t>
          </a:r>
          <a:endParaRPr lang="es-ES_tradnl" sz="1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50657" y="3970529"/>
        <a:ext cx="1692760" cy="802943"/>
      </dsp:txXfrm>
    </dsp:sp>
    <dsp:sp modelId="{066B87B7-406E-478D-8307-2057522979E3}">
      <dsp:nvSpPr>
        <dsp:cNvPr id="0" name=""/>
        <dsp:cNvSpPr/>
      </dsp:nvSpPr>
      <dsp:spPr>
        <a:xfrm>
          <a:off x="1622050" y="2262908"/>
          <a:ext cx="1779634" cy="889817"/>
        </a:xfrm>
        <a:prstGeom prst="roundRect">
          <a:avLst/>
        </a:prstGeom>
        <a:solidFill>
          <a:srgbClr val="FF66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1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7.</a:t>
          </a:r>
          <a:r>
            <a:rPr lang="es-ES_tradnl" sz="11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Entrega de la evaluación del proyecto final</a:t>
          </a:r>
          <a:endParaRPr lang="es-MX" sz="11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65487" y="2306345"/>
        <a:ext cx="1692760" cy="802943"/>
      </dsp:txXfrm>
    </dsp:sp>
    <dsp:sp modelId="{9274BE94-5498-4F0C-A984-D34AD91DF34B}">
      <dsp:nvSpPr>
        <dsp:cNvPr id="0" name=""/>
        <dsp:cNvSpPr/>
      </dsp:nvSpPr>
      <dsp:spPr>
        <a:xfrm>
          <a:off x="1744827" y="959050"/>
          <a:ext cx="1779634" cy="889817"/>
        </a:xfrm>
        <a:prstGeom prst="roundRect">
          <a:avLst/>
        </a:prstGeom>
        <a:solidFill>
          <a:srgbClr val="FF66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8.</a:t>
          </a:r>
          <a:r>
            <a:rPr lang="es-ES_tradnl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 Entrega de la carta de liberación de la Residencia Profesional</a:t>
          </a:r>
          <a:endParaRPr lang="es-MX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88264" y="1002487"/>
        <a:ext cx="1692760" cy="8029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326D9A-99ED-41C4-B78B-08522A3D46F4}">
      <dsp:nvSpPr>
        <dsp:cNvPr id="0" name=""/>
        <dsp:cNvSpPr/>
      </dsp:nvSpPr>
      <dsp:spPr>
        <a:xfrm>
          <a:off x="0" y="589"/>
          <a:ext cx="5861004" cy="138026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B424CE-DB68-4133-902E-86E3B1333F51}">
      <dsp:nvSpPr>
        <dsp:cNvPr id="0" name=""/>
        <dsp:cNvSpPr/>
      </dsp:nvSpPr>
      <dsp:spPr>
        <a:xfrm>
          <a:off x="417528" y="311148"/>
          <a:ext cx="759143" cy="75914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BD30C8-A5C4-4B77-997B-D8987100661D}">
      <dsp:nvSpPr>
        <dsp:cNvPr id="0" name=""/>
        <dsp:cNvSpPr/>
      </dsp:nvSpPr>
      <dsp:spPr>
        <a:xfrm>
          <a:off x="1594201" y="589"/>
          <a:ext cx="4266802" cy="1380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78" tIns="146078" rIns="146078" bIns="14607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/>
            <a:t>1.- El estudiante deberá llevar la carta de presentación de manera física al lugar donde realizará la Residencia.</a:t>
          </a:r>
          <a:endParaRPr lang="en-US" sz="1700" kern="1200"/>
        </a:p>
      </dsp:txBody>
      <dsp:txXfrm>
        <a:off x="1594201" y="589"/>
        <a:ext cx="4266802" cy="1380260"/>
      </dsp:txXfrm>
    </dsp:sp>
    <dsp:sp modelId="{81452914-2085-48ED-B58D-3B15FD881098}">
      <dsp:nvSpPr>
        <dsp:cNvPr id="0" name=""/>
        <dsp:cNvSpPr/>
      </dsp:nvSpPr>
      <dsp:spPr>
        <a:xfrm>
          <a:off x="0" y="1725915"/>
          <a:ext cx="5861004" cy="138026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CAB94B-6886-4B41-A93E-63970BA399C8}">
      <dsp:nvSpPr>
        <dsp:cNvPr id="0" name=""/>
        <dsp:cNvSpPr/>
      </dsp:nvSpPr>
      <dsp:spPr>
        <a:xfrm>
          <a:off x="417528" y="2036474"/>
          <a:ext cx="759143" cy="75914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809E12-5729-4519-8C74-10E8F8F63E3B}">
      <dsp:nvSpPr>
        <dsp:cNvPr id="0" name=""/>
        <dsp:cNvSpPr/>
      </dsp:nvSpPr>
      <dsp:spPr>
        <a:xfrm>
          <a:off x="1594201" y="1725915"/>
          <a:ext cx="4266802" cy="1380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78" tIns="146078" rIns="146078" bIns="14607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/>
            <a:t>2.- Llevará copia para que le firmen y sellen de recibido (acuse).</a:t>
          </a:r>
          <a:endParaRPr lang="en-US" sz="1700" kern="1200"/>
        </a:p>
      </dsp:txBody>
      <dsp:txXfrm>
        <a:off x="1594201" y="1725915"/>
        <a:ext cx="4266802" cy="1380260"/>
      </dsp:txXfrm>
    </dsp:sp>
    <dsp:sp modelId="{267CCB66-065D-43D3-8F31-E7AE276B45AA}">
      <dsp:nvSpPr>
        <dsp:cNvPr id="0" name=""/>
        <dsp:cNvSpPr/>
      </dsp:nvSpPr>
      <dsp:spPr>
        <a:xfrm>
          <a:off x="0" y="3451241"/>
          <a:ext cx="5861004" cy="138026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119E7C-D965-4392-8CA1-93598E6BECB2}">
      <dsp:nvSpPr>
        <dsp:cNvPr id="0" name=""/>
        <dsp:cNvSpPr/>
      </dsp:nvSpPr>
      <dsp:spPr>
        <a:xfrm>
          <a:off x="417528" y="3761800"/>
          <a:ext cx="759143" cy="75914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E6E153-2A87-4719-803A-50D4BCD20F04}">
      <dsp:nvSpPr>
        <dsp:cNvPr id="0" name=""/>
        <dsp:cNvSpPr/>
      </dsp:nvSpPr>
      <dsp:spPr>
        <a:xfrm>
          <a:off x="1594201" y="3451241"/>
          <a:ext cx="4266802" cy="1380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78" tIns="146078" rIns="146078" bIns="14607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/>
            <a:t>3.- Solicitará la respuesta (carta de aceptación) al responsable directo, misma que deberá estar firmada y sellada.</a:t>
          </a:r>
          <a:endParaRPr lang="en-US" sz="1700" kern="1200"/>
        </a:p>
      </dsp:txBody>
      <dsp:txXfrm>
        <a:off x="1594201" y="3451241"/>
        <a:ext cx="4266802" cy="13802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602C76-DBA2-4FE3-A60F-0EAA5717EE90}">
      <dsp:nvSpPr>
        <dsp:cNvPr id="0" name=""/>
        <dsp:cNvSpPr/>
      </dsp:nvSpPr>
      <dsp:spPr>
        <a:xfrm>
          <a:off x="0" y="715195"/>
          <a:ext cx="5861004" cy="132036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F13CAA-C0D5-4639-82CF-427980DC6303}">
      <dsp:nvSpPr>
        <dsp:cNvPr id="0" name=""/>
        <dsp:cNvSpPr/>
      </dsp:nvSpPr>
      <dsp:spPr>
        <a:xfrm>
          <a:off x="399409" y="1012277"/>
          <a:ext cx="726198" cy="72619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F952A8-D8AE-4B41-9A63-F41B62088390}">
      <dsp:nvSpPr>
        <dsp:cNvPr id="0" name=""/>
        <dsp:cNvSpPr/>
      </dsp:nvSpPr>
      <dsp:spPr>
        <a:xfrm>
          <a:off x="1525017" y="715195"/>
          <a:ext cx="4335986" cy="1320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38" tIns="139738" rIns="139738" bIns="13973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/>
            <a:t>1.- Cuando la empresa entregue la respuesta (carta de aceptación), el alumno la escaneará y enviará al correo de </a:t>
          </a:r>
          <a:r>
            <a:rPr lang="es-ES_tradnl" sz="1600" b="1" kern="1200" dirty="0">
              <a:solidFill>
                <a:schemeClr val="tx2"/>
              </a:solidFill>
            </a:rPr>
            <a:t>residencias.eesy@uaem.mx</a:t>
          </a:r>
          <a:endParaRPr lang="en-US" sz="1600" b="1" kern="1200" dirty="0">
            <a:solidFill>
              <a:schemeClr val="tx2"/>
            </a:solidFill>
          </a:endParaRPr>
        </a:p>
      </dsp:txBody>
      <dsp:txXfrm>
        <a:off x="1525017" y="715195"/>
        <a:ext cx="4335986" cy="1320361"/>
      </dsp:txXfrm>
    </dsp:sp>
    <dsp:sp modelId="{597B904A-2502-4C8F-A8E0-5B0F746E8DD0}">
      <dsp:nvSpPr>
        <dsp:cNvPr id="0" name=""/>
        <dsp:cNvSpPr/>
      </dsp:nvSpPr>
      <dsp:spPr>
        <a:xfrm>
          <a:off x="0" y="2365647"/>
          <a:ext cx="5861004" cy="132036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FCF25B-E8F6-4776-BCF9-FD73E68C515D}">
      <dsp:nvSpPr>
        <dsp:cNvPr id="0" name=""/>
        <dsp:cNvSpPr/>
      </dsp:nvSpPr>
      <dsp:spPr>
        <a:xfrm>
          <a:off x="399409" y="2662729"/>
          <a:ext cx="726198" cy="72619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F8B867-DE82-4CCD-91EA-3A26E1CF4D80}">
      <dsp:nvSpPr>
        <dsp:cNvPr id="0" name=""/>
        <dsp:cNvSpPr/>
      </dsp:nvSpPr>
      <dsp:spPr>
        <a:xfrm>
          <a:off x="1525017" y="2365647"/>
          <a:ext cx="4335986" cy="1320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38" tIns="139738" rIns="139738" bIns="139738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/>
            <a:t>2.- Llevará a la Jefatura de Programas Educativos de Licenciatura, la original y una copia.</a:t>
          </a:r>
          <a:endParaRPr lang="en-US" sz="1600" kern="1200"/>
        </a:p>
      </dsp:txBody>
      <dsp:txXfrm>
        <a:off x="1525017" y="2365647"/>
        <a:ext cx="4335986" cy="13203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0EA6B-F434-45CE-AB95-E63732EBACE6}">
      <dsp:nvSpPr>
        <dsp:cNvPr id="0" name=""/>
        <dsp:cNvSpPr/>
      </dsp:nvSpPr>
      <dsp:spPr>
        <a:xfrm>
          <a:off x="749266" y="736916"/>
          <a:ext cx="800507" cy="80050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E66FE7-74E0-47FE-A3AA-4B4ABD082B24}">
      <dsp:nvSpPr>
        <dsp:cNvPr id="0" name=""/>
        <dsp:cNvSpPr/>
      </dsp:nvSpPr>
      <dsp:spPr>
        <a:xfrm>
          <a:off x="398315" y="1522917"/>
          <a:ext cx="1778906" cy="1532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El estudiante solicita al responsable directo su carta de liberación una vez que concluye (</a:t>
          </a:r>
          <a:r>
            <a:rPr lang="es-MX" sz="1400" b="1" kern="1200" dirty="0"/>
            <a:t>640 horas</a:t>
          </a:r>
          <a:r>
            <a:rPr lang="es-MX" sz="1400" kern="1200" dirty="0"/>
            <a:t>) desarrolladas en el semestre agosto-noviembre.</a:t>
          </a:r>
          <a:endParaRPr lang="en-US" sz="1400" kern="1200" dirty="0"/>
        </a:p>
      </dsp:txBody>
      <dsp:txXfrm>
        <a:off x="398315" y="1522917"/>
        <a:ext cx="1778906" cy="1532663"/>
      </dsp:txXfrm>
    </dsp:sp>
    <dsp:sp modelId="{F7E9CEA6-6DD7-4573-BFA1-02A8F8F7C089}">
      <dsp:nvSpPr>
        <dsp:cNvPr id="0" name=""/>
        <dsp:cNvSpPr/>
      </dsp:nvSpPr>
      <dsp:spPr>
        <a:xfrm>
          <a:off x="2969379" y="633235"/>
          <a:ext cx="800507" cy="80050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19399C-1E77-41A9-937F-7D51CC31DC7D}">
      <dsp:nvSpPr>
        <dsp:cNvPr id="0" name=""/>
        <dsp:cNvSpPr/>
      </dsp:nvSpPr>
      <dsp:spPr>
        <a:xfrm>
          <a:off x="2488529" y="1522917"/>
          <a:ext cx="1778906" cy="1532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kern="1200" dirty="0"/>
            <a:t>La Residencia solo </a:t>
          </a:r>
          <a:r>
            <a:rPr lang="es-MX" sz="1400" kern="1200" dirty="0"/>
            <a:t>podrá desarrollarse en un periodo </a:t>
          </a:r>
          <a:r>
            <a:rPr lang="es-MX" sz="1400" b="1" kern="1200" dirty="0"/>
            <a:t>no mayor a seis meses </a:t>
          </a:r>
          <a:endParaRPr lang="en-US" sz="1400" kern="1200" dirty="0"/>
        </a:p>
      </dsp:txBody>
      <dsp:txXfrm>
        <a:off x="2488529" y="1522917"/>
        <a:ext cx="1778906" cy="1532663"/>
      </dsp:txXfrm>
    </dsp:sp>
    <dsp:sp modelId="{234F5295-32A4-40E8-96B8-2E015528736F}">
      <dsp:nvSpPr>
        <dsp:cNvPr id="0" name=""/>
        <dsp:cNvSpPr/>
      </dsp:nvSpPr>
      <dsp:spPr>
        <a:xfrm>
          <a:off x="5227772" y="679312"/>
          <a:ext cx="800507" cy="80050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E35815-3875-45AC-84F4-E5F48E51FF52}">
      <dsp:nvSpPr>
        <dsp:cNvPr id="0" name=""/>
        <dsp:cNvSpPr/>
      </dsp:nvSpPr>
      <dsp:spPr>
        <a:xfrm>
          <a:off x="4578744" y="1522917"/>
          <a:ext cx="2282888" cy="1532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kern="1200" dirty="0"/>
            <a:t>En cuanto tengas tu carta de liberación deberás escanearla y enviarla al correo de residencias.eesy@uaem.mx</a:t>
          </a:r>
          <a:endParaRPr lang="en-US" sz="1400" kern="1200" dirty="0"/>
        </a:p>
      </dsp:txBody>
      <dsp:txXfrm>
        <a:off x="4578744" y="1522917"/>
        <a:ext cx="2282888" cy="1532663"/>
      </dsp:txXfrm>
    </dsp:sp>
    <dsp:sp modelId="{6D86AAC4-4880-4C11-A304-5B51E2FE6F96}">
      <dsp:nvSpPr>
        <dsp:cNvPr id="0" name=""/>
        <dsp:cNvSpPr/>
      </dsp:nvSpPr>
      <dsp:spPr>
        <a:xfrm>
          <a:off x="990735" y="3521825"/>
          <a:ext cx="800507" cy="80050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B8BD9-AEEF-4639-B7A0-B309A91D6FBE}">
      <dsp:nvSpPr>
        <dsp:cNvPr id="0" name=""/>
        <dsp:cNvSpPr/>
      </dsp:nvSpPr>
      <dsp:spPr>
        <a:xfrm>
          <a:off x="687013" y="4518926"/>
          <a:ext cx="1778906" cy="1532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kern="1200" dirty="0"/>
            <a:t>La original deberás entregarla en la Jefatura de Programas Educativos de Licenciatura.</a:t>
          </a:r>
          <a:endParaRPr lang="en-US" sz="1400" kern="1200" dirty="0"/>
        </a:p>
      </dsp:txBody>
      <dsp:txXfrm>
        <a:off x="687013" y="4518926"/>
        <a:ext cx="1778906" cy="1532663"/>
      </dsp:txXfrm>
    </dsp:sp>
    <dsp:sp modelId="{3AE38D41-8CDE-4908-9B3C-0983C467A143}">
      <dsp:nvSpPr>
        <dsp:cNvPr id="0" name=""/>
        <dsp:cNvSpPr/>
      </dsp:nvSpPr>
      <dsp:spPr>
        <a:xfrm>
          <a:off x="5006347" y="3564853"/>
          <a:ext cx="800507" cy="80050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62546E-9B4E-467B-B1FE-A4C595CCAAC9}">
      <dsp:nvSpPr>
        <dsp:cNvPr id="0" name=""/>
        <dsp:cNvSpPr/>
      </dsp:nvSpPr>
      <dsp:spPr>
        <a:xfrm>
          <a:off x="3788447" y="4518926"/>
          <a:ext cx="3128722" cy="1532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400" kern="1200" dirty="0"/>
            <a:t>En caso de que la Institución no cuente con un formato, podrás descargar el formato interno de la página </a:t>
          </a:r>
          <a:r>
            <a:rPr lang="es-MX" sz="1400" kern="1200" dirty="0">
              <a:hlinkClick xmlns:r="http://schemas.openxmlformats.org/officeDocument/2006/relationships" r:id="rId11"/>
            </a:rPr>
            <a:t>Inicio - Escuela de Estudios Superiores de Yecapixtla | UAEM – Escuela de Estudios Superiores de Yecapixtla</a:t>
          </a:r>
          <a:endParaRPr lang="es-ES_tradnl" sz="14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/>
            <a:ea typeface="+mn-ea"/>
            <a:cs typeface="+mn-cs"/>
          </a:endParaRPr>
        </a:p>
      </dsp:txBody>
      <dsp:txXfrm>
        <a:off x="3788447" y="4518926"/>
        <a:ext cx="3128722" cy="15326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848A6-9D49-41DA-B25B-8C1359E84998}" type="datetimeFigureOut">
              <a:rPr lang="es-MX" smtClean="0"/>
              <a:t>04/03/2025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ABAAB4-BA45-4BEF-A8F0-9C15129EB56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2475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BAAB4-BA45-4BEF-A8F0-9C15129EB565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25795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F296CD-78DA-72F2-2945-B5CA0293A6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EDAAAD-9415-4239-BCA7-699B45D7B9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CD3326-C74A-F8FD-67AC-6398722B1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31D4-2EC6-456A-B638-32A8617EC595}" type="datetimeFigureOut">
              <a:rPr lang="es-MX" smtClean="0"/>
              <a:t>04/03/2025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B139EA-3181-EC75-B252-F75715C16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B17221-19E2-7493-BD0C-2C06BCB67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6EFF-70C0-4110-9185-ED92521BA0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769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A3920-030F-C96E-0835-95E23BC7A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B9EA5FF-ACA9-214C-8CE5-9AD4DE6949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3CAF4D-646C-4AD8-51D7-185C36999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31D4-2EC6-456A-B638-32A8617EC595}" type="datetimeFigureOut">
              <a:rPr lang="es-MX" smtClean="0"/>
              <a:t>04/03/2025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6DD032-DCB2-4EF3-1F03-D4745679D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99D3A0-6F96-A253-B2A0-02407DA63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6EFF-70C0-4110-9185-ED92521BA0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6031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BB0DF84-0463-AAED-02D6-F95D252C95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D1DA94C-89D1-4F51-A0AD-75DC3EE51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47B2CAC-0EF3-92AD-7310-B57CC3061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31D4-2EC6-456A-B638-32A8617EC595}" type="datetimeFigureOut">
              <a:rPr lang="es-MX" smtClean="0"/>
              <a:t>04/03/2025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73ED29-904A-FDD0-D5A0-1FF41842F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B57355-134C-BD2A-4D76-2D781608E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6EFF-70C0-4110-9185-ED92521BA0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9625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C6D1EE-F313-F7EB-4BA9-0753177DE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7DEAB4-B8F1-BCA1-1A10-A82540EBB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9A1BB1-46A9-281F-D9EE-74DE9FDD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31D4-2EC6-456A-B638-32A8617EC595}" type="datetimeFigureOut">
              <a:rPr lang="es-MX" smtClean="0"/>
              <a:t>04/03/2025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160F19-3A46-C018-F97E-BA80AF0E0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3D0F21-D5D6-CE0B-AA39-6C996DE47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6EFF-70C0-4110-9185-ED92521BA0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0567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B97DEB-9408-3698-F105-038B3445F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3FBE8D6-A9FB-42F8-AB94-851D513DD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B037F4-927F-1AAF-E3C3-0403F3E67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31D4-2EC6-456A-B638-32A8617EC595}" type="datetimeFigureOut">
              <a:rPr lang="es-MX" smtClean="0"/>
              <a:t>04/03/2025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94A01C-E1FF-22E3-D4B2-50F8CD963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2133CA-2150-B8F3-8C98-F286678DA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6EFF-70C0-4110-9185-ED92521BA0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398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82F91B-C3DF-2A04-44FC-8931D8201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E7A1BA-FA26-58FF-5025-4F03DC69F5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2F5B1E-42EE-5CEA-2DDB-5FD493887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CF70F1-0209-EC1B-6E59-5C3FB5734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31D4-2EC6-456A-B638-32A8617EC595}" type="datetimeFigureOut">
              <a:rPr lang="es-MX" smtClean="0"/>
              <a:t>04/03/2025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088DCE0-9FDE-AE1F-2ACB-EDD534BF4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32A16EF-743B-7841-6345-802B01468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6EFF-70C0-4110-9185-ED92521BA0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7852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EC8A50-8473-18B2-750A-AF1E8F92C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DC0986-EBDF-FF1A-231B-BD630A4D7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A0A592-41C3-A42E-9A7F-27876B0670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80EA2F-A6D4-5713-63E9-59BBCAC0F0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DB31A08-C9C5-0BF1-C157-C940826915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B6F59EC-18A5-52EC-CB62-BD46C2C12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31D4-2EC6-456A-B638-32A8617EC595}" type="datetimeFigureOut">
              <a:rPr lang="es-MX" smtClean="0"/>
              <a:t>04/03/2025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CFD30AA-CF4D-4F6A-12D3-8AA88A0DA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B7D7F67-0962-4C6E-3910-7807FE424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6EFF-70C0-4110-9185-ED92521BA0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1916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1B83D2-29E4-E93C-39A8-95CF5E876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9D3DCEA-7E29-EC4E-DCE3-60F8CB5CD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31D4-2EC6-456A-B638-32A8617EC595}" type="datetimeFigureOut">
              <a:rPr lang="es-MX" smtClean="0"/>
              <a:t>04/03/2025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5813F24-924C-3818-CB1C-C0204F6F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8A36F47-C54A-8338-5E48-D2601BD0D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6EFF-70C0-4110-9185-ED92521BA0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16402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03F10BC-926E-9C5C-700C-2949BBBBC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31D4-2EC6-456A-B638-32A8617EC595}" type="datetimeFigureOut">
              <a:rPr lang="es-MX" smtClean="0"/>
              <a:t>04/03/2025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AFEEBA7-EE73-4445-57D8-AF0CD04AE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571EBF3-E765-6E23-967F-2C094112D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6EFF-70C0-4110-9185-ED92521BA0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2840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EAA4F4-D1DB-1EF5-528E-4C7926DD1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453A0A-42A2-158B-C8B3-F049BBBBE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C696D5F-316A-6312-DA0B-EA99CFBA57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9513020-7350-39E1-DCCC-99D600F0F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31D4-2EC6-456A-B638-32A8617EC595}" type="datetimeFigureOut">
              <a:rPr lang="es-MX" smtClean="0"/>
              <a:t>04/03/2025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D126FAB-2D05-F9AF-E67B-EDAD7A022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53346C-96A6-E355-6FC9-BCE050C9D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6EFF-70C0-4110-9185-ED92521BA0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5849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7E0C45-862D-890B-1C12-46674A095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9114653-4ACC-06D5-6D9C-FF70D4C452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46CF053-4D0E-B5A7-475F-AA2731406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23A4FE0-623A-9FE3-FBE0-964A0878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031D4-2EC6-456A-B638-32A8617EC595}" type="datetimeFigureOut">
              <a:rPr lang="es-MX" smtClean="0"/>
              <a:t>04/03/2025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DCB3997-56E6-BED2-F3A3-EC6520976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EC73A21-0FC8-1532-D518-DFF9CA85E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6EFF-70C0-4110-9185-ED92521BA0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0614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AA3F78F-E601-ED19-941A-4F60B9B3B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4BD624-BA88-40E0-4F23-EC5910327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62034D-D1C5-8039-F4D2-0E9FEC5E6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A031D4-2EC6-456A-B638-32A8617EC595}" type="datetimeFigureOut">
              <a:rPr lang="es-MX" smtClean="0"/>
              <a:t>04/03/2025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E929D3-8CC5-2668-1E78-759DF6D46D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D477D1-7FB9-6845-D8FD-81BAD9D96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BD6EFF-70C0-4110-9185-ED92521BA0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4731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7.png"/><Relationship Id="rId9" Type="http://schemas.microsoft.com/office/2007/relationships/diagramDrawing" Target="../diagrams/drawing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residencias.eesy@uaem.mx" TargetMode="Externa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microsoft.com/office/2007/relationships/hdphoto" Target="../media/hdphoto1.wdp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84879" y="1804905"/>
            <a:ext cx="10058400" cy="3566160"/>
          </a:xfrm>
        </p:spPr>
        <p:txBody>
          <a:bodyPr>
            <a:normAutofit/>
          </a:bodyPr>
          <a:lstStyle/>
          <a:p>
            <a:pPr algn="ctr"/>
            <a:r>
              <a:rPr lang="es-ES_tradnl" sz="11500" b="1" dirty="0">
                <a:solidFill>
                  <a:srgbClr val="FF33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RESIDENCIA</a:t>
            </a:r>
            <a:br>
              <a:rPr lang="es-ES_tradnl" sz="11500" b="1" dirty="0">
                <a:solidFill>
                  <a:srgbClr val="FF33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s-ES_tradnl" sz="11500" b="1" dirty="0">
                <a:solidFill>
                  <a:srgbClr val="FF33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PROFESIONAL</a:t>
            </a:r>
            <a:endParaRPr lang="es-MX" sz="11500" b="1" dirty="0">
              <a:solidFill>
                <a:srgbClr val="FF33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39" y="123043"/>
            <a:ext cx="3252033" cy="91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303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39" y="123043"/>
            <a:ext cx="3252033" cy="9180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5C7BB8B-A722-CEDA-D3F9-2A6D3FD70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258" y="2325328"/>
            <a:ext cx="3200400" cy="2966622"/>
          </a:xfrm>
        </p:spPr>
        <p:txBody>
          <a:bodyPr>
            <a:normAutofit fontScale="90000"/>
          </a:bodyPr>
          <a:lstStyle/>
          <a:p>
            <a:pPr algn="just"/>
            <a:r>
              <a:rPr lang="es-MX" dirty="0"/>
              <a:t>3.- El estudiante </a:t>
            </a:r>
            <a:r>
              <a:rPr lang="es-ES_tradnl" dirty="0"/>
              <a:t>entrega a la administración la carta de aceptación original y se quedará con una copia </a:t>
            </a:r>
            <a:endParaRPr lang="es-MX" dirty="0"/>
          </a:p>
        </p:txBody>
      </p:sp>
      <p:sp>
        <p:nvSpPr>
          <p:cNvPr id="3" name="Flecha derecha 11"/>
          <p:cNvSpPr/>
          <p:nvPr/>
        </p:nvSpPr>
        <p:spPr>
          <a:xfrm>
            <a:off x="4286940" y="3609043"/>
            <a:ext cx="1555423" cy="399192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aphicFrame>
        <p:nvGraphicFramePr>
          <p:cNvPr id="10" name="CuadroTexto 5">
            <a:extLst>
              <a:ext uri="{FF2B5EF4-FFF2-40B4-BE49-F238E27FC236}">
                <a16:creationId xmlns:a16="http://schemas.microsoft.com/office/drawing/2014/main" id="{1A78A273-83B1-CB7E-10D6-FFC19A2516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9946354"/>
              </p:ext>
            </p:extLst>
          </p:nvPr>
        </p:nvGraphicFramePr>
        <p:xfrm>
          <a:off x="6091968" y="1426334"/>
          <a:ext cx="5861004" cy="4401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200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10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39" y="123043"/>
            <a:ext cx="3252033" cy="9180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5C7BB8B-A722-CEDA-D3F9-2A6D3FD70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546" y="2343150"/>
            <a:ext cx="3741591" cy="2723908"/>
          </a:xfrm>
        </p:spPr>
        <p:txBody>
          <a:bodyPr>
            <a:normAutofit fontScale="90000"/>
          </a:bodyPr>
          <a:lstStyle/>
          <a:p>
            <a:pPr algn="just"/>
            <a:r>
              <a:rPr lang="es-MX" sz="4800" dirty="0"/>
              <a:t>4.- </a:t>
            </a:r>
            <a:r>
              <a:rPr lang="es-ES_tradnl" sz="4800" dirty="0"/>
              <a:t>La admón. asignará un docente asesor F-AAA-02</a:t>
            </a:r>
            <a:endParaRPr lang="es-MX" sz="4800" dirty="0"/>
          </a:p>
        </p:txBody>
      </p:sp>
      <p:sp>
        <p:nvSpPr>
          <p:cNvPr id="3" name="Flecha derecha 11"/>
          <p:cNvSpPr/>
          <p:nvPr/>
        </p:nvSpPr>
        <p:spPr>
          <a:xfrm>
            <a:off x="4286940" y="3609043"/>
            <a:ext cx="1555423" cy="399192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CuadroTexto 5"/>
          <p:cNvSpPr txBox="1"/>
          <p:nvPr/>
        </p:nvSpPr>
        <p:spPr>
          <a:xfrm>
            <a:off x="6091968" y="1426334"/>
            <a:ext cx="58610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2800" dirty="0"/>
              <a:t>La Admón. enviará mediante correo electrónico la Asignación de su asesor.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2800" dirty="0"/>
              <a:t>Asimismo, se le notificará al docente el listado de alumnos que tendrá a su cargo.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2800" dirty="0"/>
              <a:t>Usted se pondrá en contacto con su asesor, para mencionarle en que empresa estará, así como las actividades encomendadas a realizar,  el proyecto asignado o el que usted propone.</a:t>
            </a:r>
          </a:p>
        </p:txBody>
      </p:sp>
    </p:spTree>
    <p:extLst>
      <p:ext uri="{BB962C8B-B14F-4D97-AF65-F5344CB8AC3E}">
        <p14:creationId xmlns:p14="http://schemas.microsoft.com/office/powerpoint/2010/main" val="1139776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39" y="123043"/>
            <a:ext cx="3252033" cy="9180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5C7BB8B-A722-CEDA-D3F9-2A6D3FD70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59" y="2398144"/>
            <a:ext cx="3200400" cy="2966622"/>
          </a:xfrm>
        </p:spPr>
        <p:txBody>
          <a:bodyPr>
            <a:normAutofit/>
          </a:bodyPr>
          <a:lstStyle/>
          <a:p>
            <a:pPr algn="just"/>
            <a:r>
              <a:rPr lang="es-MX" dirty="0"/>
              <a:t>5.- </a:t>
            </a:r>
            <a:r>
              <a:rPr lang="es-ES_tradnl" dirty="0"/>
              <a:t>El estudiante entregará a su asesor un Informe parcial de actividades F-IPA-02</a:t>
            </a:r>
            <a:endParaRPr lang="es-MX" dirty="0"/>
          </a:p>
        </p:txBody>
      </p:sp>
      <p:sp>
        <p:nvSpPr>
          <p:cNvPr id="3" name="Flecha derecha 11"/>
          <p:cNvSpPr/>
          <p:nvPr/>
        </p:nvSpPr>
        <p:spPr>
          <a:xfrm>
            <a:off x="3845876" y="3644987"/>
            <a:ext cx="768139" cy="333229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CuadroTexto 5"/>
          <p:cNvSpPr txBox="1"/>
          <p:nvPr/>
        </p:nvSpPr>
        <p:spPr>
          <a:xfrm>
            <a:off x="4787153" y="1426334"/>
            <a:ext cx="716581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/>
              <a:t>Los días establecidos por la administración, usted hará entrega de sus informes parciales, es importante mencionarle que a su asesor se lo deberá remitir días previos al envío para que él lo pueda REVISAR.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400" dirty="0"/>
              <a:t>El docente firmará de manera electrónica y usted lo enviará a </a:t>
            </a:r>
            <a:r>
              <a:rPr lang="es-ES_tradnl" sz="2400" b="1" dirty="0">
                <a:solidFill>
                  <a:schemeClr val="tx2"/>
                </a:solidFill>
              </a:rPr>
              <a:t>residencias.eesy@uaem.mx</a:t>
            </a:r>
            <a:endParaRPr lang="es-MX" sz="2400" b="1" dirty="0">
              <a:solidFill>
                <a:schemeClr val="tx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es-MX" sz="28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es-MX" sz="28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Cabe mencionar que por ningún motivo existirá prorroga en la entrega.</a:t>
            </a:r>
          </a:p>
        </p:txBody>
      </p:sp>
    </p:spTree>
    <p:extLst>
      <p:ext uri="{BB962C8B-B14F-4D97-AF65-F5344CB8AC3E}">
        <p14:creationId xmlns:p14="http://schemas.microsoft.com/office/powerpoint/2010/main" val="8826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39" y="123043"/>
            <a:ext cx="3252033" cy="9180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5C7BB8B-A722-CEDA-D3F9-2A6D3FD70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59" y="2398144"/>
            <a:ext cx="3200400" cy="1725282"/>
          </a:xfrm>
        </p:spPr>
        <p:txBody>
          <a:bodyPr>
            <a:normAutofit/>
          </a:bodyPr>
          <a:lstStyle/>
          <a:p>
            <a:pPr algn="just"/>
            <a:r>
              <a:rPr lang="es-MX" dirty="0"/>
              <a:t>6.- </a:t>
            </a:r>
            <a:r>
              <a:rPr lang="es-ES_tradnl" dirty="0"/>
              <a:t>Entrega de Proyecto final de Residencia</a:t>
            </a:r>
            <a:endParaRPr lang="es-MX" dirty="0"/>
          </a:p>
        </p:txBody>
      </p:sp>
      <p:sp>
        <p:nvSpPr>
          <p:cNvPr id="3" name="Flecha derecha 11"/>
          <p:cNvSpPr/>
          <p:nvPr/>
        </p:nvSpPr>
        <p:spPr>
          <a:xfrm>
            <a:off x="4286940" y="3609043"/>
            <a:ext cx="768139" cy="333229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CuadroTexto 5"/>
          <p:cNvSpPr txBox="1"/>
          <p:nvPr/>
        </p:nvSpPr>
        <p:spPr>
          <a:xfrm>
            <a:off x="5175849" y="1426334"/>
            <a:ext cx="677712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800" dirty="0"/>
              <a:t>Se entregará en la fecha especificada por la administración, revisar el archivo denominado </a:t>
            </a:r>
            <a:r>
              <a:rPr lang="es-MX" sz="2800" b="1" dirty="0"/>
              <a:t>“Expediente para la Residencia Profesional” y convocatoria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sz="2800" b="1" dirty="0"/>
          </a:p>
          <a:p>
            <a:pPr algn="just"/>
            <a:endParaRPr lang="es-MX" sz="28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2800" dirty="0"/>
              <a:t>Deberá estar firmado y sellado por:</a:t>
            </a:r>
          </a:p>
          <a:p>
            <a:pPr marL="742950" lvl="1" indent="-285750" algn="just">
              <a:buFont typeface="Wingdings" panose="05000000000000000000" pitchFamily="2" charset="2"/>
              <a:buChar char="q"/>
            </a:pPr>
            <a:r>
              <a:rPr lang="es-MX" sz="2800" dirty="0"/>
              <a:t>Responsable directo de la Residencia</a:t>
            </a:r>
          </a:p>
          <a:p>
            <a:pPr marL="742950" lvl="1" indent="-285750" algn="just">
              <a:buFont typeface="Wingdings" panose="05000000000000000000" pitchFamily="2" charset="2"/>
              <a:buChar char="q"/>
            </a:pPr>
            <a:r>
              <a:rPr lang="es-MX" sz="2800" dirty="0"/>
              <a:t>Asesor</a:t>
            </a:r>
          </a:p>
          <a:p>
            <a:pPr marL="742950" lvl="1" indent="-285750" algn="just">
              <a:buFont typeface="Wingdings" panose="05000000000000000000" pitchFamily="2" charset="2"/>
              <a:buChar char="q"/>
            </a:pPr>
            <a:r>
              <a:rPr lang="es-MX" sz="2800" dirty="0"/>
              <a:t>Estudiante</a:t>
            </a:r>
          </a:p>
        </p:txBody>
      </p:sp>
    </p:spTree>
    <p:extLst>
      <p:ext uri="{BB962C8B-B14F-4D97-AF65-F5344CB8AC3E}">
        <p14:creationId xmlns:p14="http://schemas.microsoft.com/office/powerpoint/2010/main" val="341202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AABC289-8EEC-02B4-E64D-6F3499844BB5}"/>
              </a:ext>
            </a:extLst>
          </p:cNvPr>
          <p:cNvSpPr txBox="1"/>
          <p:nvPr/>
        </p:nvSpPr>
        <p:spPr>
          <a:xfrm>
            <a:off x="640080" y="2706624"/>
            <a:ext cx="6894576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ESTRUCTURA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FF50D62-976D-2657-86B3-3D20AC1E2F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993"/>
          <a:stretch/>
        </p:blipFill>
        <p:spPr>
          <a:xfrm>
            <a:off x="5127986" y="44410"/>
            <a:ext cx="5866329" cy="680408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73" y="1088726"/>
            <a:ext cx="1852585" cy="52335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36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39" y="123043"/>
            <a:ext cx="3252033" cy="9180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5C7BB8B-A722-CEDA-D3F9-2A6D3FD70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59" y="2398144"/>
            <a:ext cx="3200400" cy="1725282"/>
          </a:xfrm>
        </p:spPr>
        <p:txBody>
          <a:bodyPr>
            <a:normAutofit fontScale="90000"/>
          </a:bodyPr>
          <a:lstStyle/>
          <a:p>
            <a:pPr algn="just"/>
            <a:r>
              <a:rPr lang="es-MX" dirty="0"/>
              <a:t>7.- </a:t>
            </a:r>
            <a:r>
              <a:rPr lang="es-ES_tradnl" dirty="0"/>
              <a:t>Entrega de evaluación del Proyecto final de Residencia (F-EPF-02)</a:t>
            </a:r>
            <a:endParaRPr lang="es-MX" dirty="0"/>
          </a:p>
        </p:txBody>
      </p:sp>
      <p:sp>
        <p:nvSpPr>
          <p:cNvPr id="3" name="Flecha derecha 11"/>
          <p:cNvSpPr/>
          <p:nvPr/>
        </p:nvSpPr>
        <p:spPr>
          <a:xfrm>
            <a:off x="4286940" y="3609043"/>
            <a:ext cx="768139" cy="333229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CuadroTexto 5"/>
          <p:cNvSpPr txBox="1"/>
          <p:nvPr/>
        </p:nvSpPr>
        <p:spPr>
          <a:xfrm>
            <a:off x="5175849" y="1040894"/>
            <a:ext cx="6777123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3200" dirty="0"/>
              <a:t>Se entregará en la fecha especificada por la administración, descargar el archivo denominado </a:t>
            </a:r>
            <a:r>
              <a:rPr lang="es-MX" sz="3200" b="1" dirty="0"/>
              <a:t>“Evaluación final de actividades (F-EPF-02)”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3200" dirty="0"/>
              <a:t>Deberá ser llenado, firmado y sellado por:</a:t>
            </a:r>
          </a:p>
          <a:p>
            <a:pPr marL="742950" lvl="1" indent="-285750" algn="just">
              <a:buFont typeface="Wingdings" panose="05000000000000000000" pitchFamily="2" charset="2"/>
              <a:buChar char="q"/>
            </a:pPr>
            <a:r>
              <a:rPr lang="es-MX" sz="3200" dirty="0"/>
              <a:t>Responsable directo de la Residencia</a:t>
            </a:r>
          </a:p>
          <a:p>
            <a:pPr marL="742950" lvl="1" indent="-285750" algn="just">
              <a:buFont typeface="Wingdings" panose="05000000000000000000" pitchFamily="2" charset="2"/>
              <a:buChar char="q"/>
            </a:pPr>
            <a:r>
              <a:rPr lang="es-MX" sz="3200" dirty="0"/>
              <a:t>Asesor</a:t>
            </a:r>
          </a:p>
          <a:p>
            <a:pPr marL="742950" lvl="1" indent="-285750" algn="just">
              <a:buFont typeface="Wingdings" panose="05000000000000000000" pitchFamily="2" charset="2"/>
              <a:buChar char="q"/>
            </a:pPr>
            <a:endParaRPr lang="es-MX" sz="4400" dirty="0"/>
          </a:p>
        </p:txBody>
      </p:sp>
    </p:spTree>
    <p:extLst>
      <p:ext uri="{BB962C8B-B14F-4D97-AF65-F5344CB8AC3E}">
        <p14:creationId xmlns:p14="http://schemas.microsoft.com/office/powerpoint/2010/main" val="413712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&#10;&#10;Descripción generada automáticamente con confianza medi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39" y="123043"/>
            <a:ext cx="3252033" cy="918069"/>
          </a:xfrm>
          <a:prstGeom prst="rect">
            <a:avLst/>
          </a:prstGeom>
        </p:spPr>
      </p:pic>
      <p:pic>
        <p:nvPicPr>
          <p:cNvPr id="5" name="Imagen 4" descr="Imagen de la pantalla de un celular con letras&#10;&#10;Descripción generada automáticamente con confianza baja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5C7BB8B-A722-CEDA-D3F9-2A6D3FD70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028" y="872087"/>
            <a:ext cx="3200400" cy="1725282"/>
          </a:xfrm>
        </p:spPr>
        <p:txBody>
          <a:bodyPr>
            <a:normAutofit/>
          </a:bodyPr>
          <a:lstStyle/>
          <a:p>
            <a:pPr algn="just"/>
            <a:r>
              <a:rPr lang="es-MX" dirty="0"/>
              <a:t>8.- </a:t>
            </a:r>
            <a:r>
              <a:rPr lang="es-ES_tradnl" dirty="0"/>
              <a:t>Entrega de Carta de liberación</a:t>
            </a:r>
            <a:endParaRPr lang="es-MX" dirty="0"/>
          </a:p>
        </p:txBody>
      </p:sp>
      <p:sp>
        <p:nvSpPr>
          <p:cNvPr id="3" name="Flecha derecha 11"/>
          <p:cNvSpPr/>
          <p:nvPr/>
        </p:nvSpPr>
        <p:spPr>
          <a:xfrm>
            <a:off x="3816500" y="3541807"/>
            <a:ext cx="768139" cy="333229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Imagen 7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B8D1A32F-52B0-C996-F5C7-9D27E8FB62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66" y="2597369"/>
            <a:ext cx="3092632" cy="4260632"/>
          </a:xfrm>
          <a:prstGeom prst="rect">
            <a:avLst/>
          </a:prstGeom>
        </p:spPr>
      </p:pic>
      <p:graphicFrame>
        <p:nvGraphicFramePr>
          <p:cNvPr id="10" name="CuadroTexto 5">
            <a:extLst>
              <a:ext uri="{FF2B5EF4-FFF2-40B4-BE49-F238E27FC236}">
                <a16:creationId xmlns:a16="http://schemas.microsoft.com/office/drawing/2014/main" id="{F901FA89-81F6-7192-D378-4DDF30C45F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1114188"/>
              </p:ext>
            </p:extLst>
          </p:nvPr>
        </p:nvGraphicFramePr>
        <p:xfrm>
          <a:off x="4705008" y="597091"/>
          <a:ext cx="7259948" cy="6555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6008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10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39" y="123043"/>
            <a:ext cx="3252033" cy="9180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6662200" y="2467977"/>
            <a:ext cx="46278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>
                <a:latin typeface="Arial Rounded MT Bold" panose="020F0704030504030204" pitchFamily="34" charset="0"/>
              </a:rPr>
              <a:t>¡GRACIAS POR TU ATENCIÓN!</a:t>
            </a:r>
            <a:endParaRPr lang="es-MX" sz="6000" dirty="0">
              <a:latin typeface="Arial Rounded MT Bold" panose="020F070403050403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31" b="94000" l="5774" r="86066">
                        <a14:foregroundMark x1="22325" y1="53923" x2="22325" y2="53923"/>
                        <a14:foregroundMark x1="31101" y1="52154" x2="31101" y2="52154"/>
                        <a14:foregroundMark x1="31101" y1="54923" x2="31101" y2="54923"/>
                        <a14:foregroundMark x1="27637" y1="51923" x2="27637" y2="51923"/>
                        <a14:foregroundMark x1="22325" y1="53923" x2="31640" y2="51615"/>
                        <a14:foregroundMark x1="44650" y1="87000" x2="44650" y2="87000"/>
                        <a14:foregroundMark x1="60739" y1="79231" x2="60739" y2="792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212" y="1809352"/>
            <a:ext cx="4477165" cy="4480612"/>
          </a:xfrm>
          <a:prstGeom prst="rect">
            <a:avLst/>
          </a:prstGeom>
        </p:spPr>
      </p:pic>
      <p:sp>
        <p:nvSpPr>
          <p:cNvPr id="8" name="Estrella de 7 puntas 5">
            <a:extLst>
              <a:ext uri="{FF2B5EF4-FFF2-40B4-BE49-F238E27FC236}">
                <a16:creationId xmlns:a16="http://schemas.microsoft.com/office/drawing/2014/main" id="{6CA7A096-AEE4-C947-5486-E6620C06684A}"/>
              </a:ext>
            </a:extLst>
          </p:cNvPr>
          <p:cNvSpPr/>
          <p:nvPr/>
        </p:nvSpPr>
        <p:spPr>
          <a:xfrm>
            <a:off x="336858" y="1711837"/>
            <a:ext cx="2778885" cy="2248918"/>
          </a:xfrm>
          <a:prstGeom prst="star7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b="1" i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  <a:cs typeface="Aharoni" panose="02010803020104030203" pitchFamily="2" charset="-79"/>
              </a:rPr>
              <a:t>FALTA POCO</a:t>
            </a:r>
            <a:endParaRPr lang="es-MX" sz="3200" b="1" i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  <a:cs typeface="Aharoni" panose="02010803020104030203" pitchFamily="2" charset="-79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B0D6FBB-8EE2-5F8C-EA1D-DDB224F6F4ED}"/>
              </a:ext>
            </a:extLst>
          </p:cNvPr>
          <p:cNvSpPr txBox="1"/>
          <p:nvPr/>
        </p:nvSpPr>
        <p:spPr>
          <a:xfrm>
            <a:off x="1107650" y="5903960"/>
            <a:ext cx="10063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Dudas o cometarios con la Lic. Samantha </a:t>
            </a:r>
            <a:r>
              <a:rPr lang="es-MX" sz="2400" b="1" dirty="0">
                <a:hlinkClick r:id="rId6"/>
              </a:rPr>
              <a:t>residencias.eesy@uaem.mx</a:t>
            </a:r>
            <a:r>
              <a:rPr lang="es-MX" sz="2400" b="1" dirty="0"/>
              <a:t> </a:t>
            </a:r>
          </a:p>
          <a:p>
            <a:r>
              <a:rPr lang="es-MX" sz="2400" b="1" dirty="0"/>
              <a:t>Horario de atención: lunes a viernes de 8:00 a 15:00 hrs. </a:t>
            </a:r>
          </a:p>
        </p:txBody>
      </p:sp>
    </p:spTree>
    <p:extLst>
      <p:ext uri="{BB962C8B-B14F-4D97-AF65-F5344CB8AC3E}">
        <p14:creationId xmlns:p14="http://schemas.microsoft.com/office/powerpoint/2010/main" val="425240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04469" y="2547368"/>
            <a:ext cx="10058400" cy="2671474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sz="66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INGENIERÍA EN ROBÓTICA Y SISTEMAS DE MANUFACTURA INDUSTRIAL</a:t>
            </a:r>
            <a:endParaRPr lang="es-MX" sz="66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39" y="123043"/>
            <a:ext cx="3252033" cy="9180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983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028" y="2585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S_tradnl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DEFINICIÓN ACORDE AL PE</a:t>
            </a:r>
            <a:endParaRPr lang="es-MX" sz="4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2234152" y="1845734"/>
            <a:ext cx="7598005" cy="38925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2400" dirty="0">
                <a:solidFill>
                  <a:schemeClr val="tx1"/>
                </a:solidFill>
              </a:rPr>
              <a:t>“La Residencia Profesional permitirá que los alumnos demuestren los conocimientos, habilidades, destrezas, actitudes e intenciones movilizadas para resolver alguna situación y/o problemática, coadyuvando en su formación profesional en cuanto a la aplicación de las ciencias de la Ingeniería. </a:t>
            </a:r>
          </a:p>
          <a:p>
            <a:pPr algn="just"/>
            <a:r>
              <a:rPr lang="es-MX" sz="2400" dirty="0">
                <a:solidFill>
                  <a:schemeClr val="tx1"/>
                </a:solidFill>
              </a:rPr>
              <a:t>Además, con la realización de la residencia profesional se podrá contribuir al mejoramiento del sector industrial pues se implementarán proyectos que permitan el desarrollo productivo de las empresas donde se realicen”.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39" y="123043"/>
            <a:ext cx="3252033" cy="91806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234152" y="5738289"/>
            <a:ext cx="12088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dirty="0"/>
              <a:t>*Pág. 61 y 62</a:t>
            </a:r>
            <a:endParaRPr lang="es-MX" sz="1100" dirty="0"/>
          </a:p>
        </p:txBody>
      </p:sp>
    </p:spTree>
    <p:extLst>
      <p:ext uri="{BB962C8B-B14F-4D97-AF65-F5344CB8AC3E}">
        <p14:creationId xmlns:p14="http://schemas.microsoft.com/office/powerpoint/2010/main" val="853490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DURACIÓN</a:t>
            </a:r>
            <a:endParaRPr lang="es-MX" sz="4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422689" y="1845734"/>
            <a:ext cx="7428322" cy="4023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MX" sz="2400" dirty="0">
                <a:solidFill>
                  <a:schemeClr val="tx1"/>
                </a:solidFill>
              </a:rPr>
              <a:t>“El valor curricular de la residencia es de </a:t>
            </a:r>
            <a:r>
              <a:rPr lang="es-MX" sz="2400" b="1" dirty="0">
                <a:solidFill>
                  <a:schemeClr val="tx1"/>
                </a:solidFill>
              </a:rPr>
              <a:t>20 créditos </a:t>
            </a:r>
            <a:r>
              <a:rPr lang="es-MX" sz="2400" dirty="0">
                <a:solidFill>
                  <a:schemeClr val="tx1"/>
                </a:solidFill>
              </a:rPr>
              <a:t>y se realizará durante el noveno semestre, debiendo cumplir con un total de </a:t>
            </a:r>
            <a:r>
              <a:rPr lang="es-MX" sz="2400" b="1" dirty="0">
                <a:solidFill>
                  <a:schemeClr val="tx1"/>
                </a:solidFill>
              </a:rPr>
              <a:t>640 horas</a:t>
            </a:r>
            <a:r>
              <a:rPr lang="es-MX" sz="2400" dirty="0">
                <a:solidFill>
                  <a:schemeClr val="tx1"/>
                </a:solidFill>
              </a:rPr>
              <a:t>, pues requiere de la preparación, desarrollo y acreditación tanto del proyecto como de la residencia, establecido y con la calidad que requiere el cumplimiento de los objetivos del mismo”.</a:t>
            </a:r>
          </a:p>
          <a:p>
            <a:pPr algn="just">
              <a:lnSpc>
                <a:spcPct val="150000"/>
              </a:lnSpc>
            </a:pPr>
            <a:endParaRPr lang="es-MX" sz="2400" b="1" i="1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39" y="123043"/>
            <a:ext cx="3252033" cy="9180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534656" y="5846663"/>
            <a:ext cx="9363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dirty="0"/>
              <a:t>*Pág. 61 y 62</a:t>
            </a:r>
            <a:endParaRPr lang="es-MX" sz="1100" dirty="0"/>
          </a:p>
        </p:txBody>
      </p:sp>
    </p:spTree>
    <p:extLst>
      <p:ext uri="{BB962C8B-B14F-4D97-AF65-F5344CB8AC3E}">
        <p14:creationId xmlns:p14="http://schemas.microsoft.com/office/powerpoint/2010/main" val="2461678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SEGUIMIENTO</a:t>
            </a:r>
            <a:endParaRPr lang="es-MX" sz="4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460396" y="1845734"/>
            <a:ext cx="7409468" cy="2772919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s-MX" sz="2400" dirty="0">
                <a:solidFill>
                  <a:schemeClr val="tx1"/>
                </a:solidFill>
              </a:rPr>
              <a:t>“La Residencia se llevará a cabo a través de Proyectos que requerirán de la autorización de la Jefatura de Programas Educativos de Licenciatura, quien será la encargada de asignarle un </a:t>
            </a:r>
            <a:r>
              <a:rPr lang="es-MX" sz="2400" b="1" u="sng" dirty="0">
                <a:solidFill>
                  <a:schemeClr val="tx1"/>
                </a:solidFill>
              </a:rPr>
              <a:t>asesor</a:t>
            </a:r>
            <a:r>
              <a:rPr lang="es-MX" sz="2400" dirty="0">
                <a:solidFill>
                  <a:schemeClr val="tx1"/>
                </a:solidFill>
              </a:rPr>
              <a:t> dentro de la Escuela para que le de seguimiento al mismo”. </a:t>
            </a:r>
            <a:endParaRPr lang="es-MX" sz="2400" b="1" i="1" dirty="0">
              <a:solidFill>
                <a:schemeClr val="tx1"/>
              </a:solidFill>
            </a:endParaRPr>
          </a:p>
          <a:p>
            <a:pPr algn="just"/>
            <a:endParaRPr lang="es-MX" sz="2400" b="1" i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39" y="123043"/>
            <a:ext cx="3252033" cy="9180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460396" y="5607484"/>
            <a:ext cx="10759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dirty="0"/>
              <a:t>*Pág. 61 y 62</a:t>
            </a:r>
            <a:endParaRPr lang="es-MX" sz="1100" dirty="0"/>
          </a:p>
        </p:txBody>
      </p:sp>
    </p:spTree>
    <p:extLst>
      <p:ext uri="{BB962C8B-B14F-4D97-AF65-F5344CB8AC3E}">
        <p14:creationId xmlns:p14="http://schemas.microsoft.com/office/powerpoint/2010/main" val="49237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168147"/>
              </p:ext>
            </p:extLst>
          </p:nvPr>
        </p:nvGraphicFramePr>
        <p:xfrm>
          <a:off x="462579" y="199505"/>
          <a:ext cx="10413402" cy="6535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39" y="123043"/>
            <a:ext cx="3252033" cy="9180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9425DEFD-2CAE-49A3-F52F-BFFDD422C25A}"/>
              </a:ext>
            </a:extLst>
          </p:cNvPr>
          <p:cNvSpPr/>
          <p:nvPr/>
        </p:nvSpPr>
        <p:spPr>
          <a:xfrm>
            <a:off x="4248780" y="2025802"/>
            <a:ext cx="3458190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CICLO DE LA</a:t>
            </a:r>
          </a:p>
          <a:p>
            <a:pPr algn="ctr"/>
            <a:r>
              <a:rPr lang="es-ES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RESIDENCIA </a:t>
            </a:r>
          </a:p>
          <a:p>
            <a:pPr algn="ctr"/>
            <a:r>
              <a:rPr lang="es-ES" sz="4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PROFESIONAL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0463D41-F419-67FE-A11D-D7E86C1B85DD}"/>
              </a:ext>
            </a:extLst>
          </p:cNvPr>
          <p:cNvSpPr txBox="1"/>
          <p:nvPr/>
        </p:nvSpPr>
        <p:spPr>
          <a:xfrm>
            <a:off x="50055" y="6128250"/>
            <a:ext cx="37218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="1" dirty="0">
                <a:solidFill>
                  <a:schemeClr val="tx2"/>
                </a:solidFill>
              </a:rPr>
              <a:t>Solo se reciben documentos desde</a:t>
            </a:r>
            <a:r>
              <a:rPr lang="es-ES_tradnl" b="1" dirty="0">
                <a:solidFill>
                  <a:schemeClr val="tx2"/>
                </a:solidFill>
              </a:rPr>
              <a:t> </a:t>
            </a:r>
            <a:r>
              <a:rPr lang="es-ES_tradnl" sz="1800" b="1" dirty="0">
                <a:solidFill>
                  <a:schemeClr val="tx2"/>
                </a:solidFill>
              </a:rPr>
              <a:t>sus correos institucionales</a:t>
            </a:r>
            <a:endParaRPr lang="es-MX" b="1" dirty="0">
              <a:solidFill>
                <a:schemeClr val="tx2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A294D77-C244-4A3F-8D6A-AF13DC83071D}"/>
              </a:ext>
            </a:extLst>
          </p:cNvPr>
          <p:cNvSpPr txBox="1"/>
          <p:nvPr/>
        </p:nvSpPr>
        <p:spPr>
          <a:xfrm>
            <a:off x="8420144" y="6027071"/>
            <a:ext cx="35328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000" b="1" dirty="0">
                <a:solidFill>
                  <a:schemeClr val="tx2"/>
                </a:solidFill>
              </a:rPr>
              <a:t>Correo para atención:</a:t>
            </a:r>
          </a:p>
          <a:p>
            <a:pPr algn="ctr"/>
            <a:r>
              <a:rPr lang="es-ES_tradnl" sz="2000" b="1" dirty="0">
                <a:solidFill>
                  <a:schemeClr val="tx2"/>
                </a:solidFill>
              </a:rPr>
              <a:t>residencias.eesy@uaem.mx</a:t>
            </a:r>
            <a:endParaRPr lang="es-MX" sz="2000" b="1" dirty="0">
              <a:solidFill>
                <a:schemeClr val="tx2"/>
              </a:solidFill>
            </a:endParaRPr>
          </a:p>
        </p:txBody>
      </p:sp>
      <p:pic>
        <p:nvPicPr>
          <p:cNvPr id="10" name="Imagen 9" descr="Imagen que contiene Logotipo&#10;&#10;El contenido generado por IA puede ser incorrecto.">
            <a:extLst>
              <a:ext uri="{FF2B5EF4-FFF2-40B4-BE49-F238E27FC236}">
                <a16:creationId xmlns:a16="http://schemas.microsoft.com/office/drawing/2014/main" id="{2DC3DF3F-F740-9048-8C2B-D6DF5CBAD5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65" b="90000" l="7250" r="92975">
                        <a14:foregroundMark x1="37593" y1="9529" x2="54036" y2="10176"/>
                        <a14:foregroundMark x1="74813" y1="55824" x2="91256" y2="74235"/>
                        <a14:foregroundMark x1="9865" y1="48353" x2="20254" y2="66059"/>
                        <a14:foregroundMark x1="7324" y1="67412" x2="7324" y2="67412"/>
                        <a14:foregroundMark x1="11659" y1="65353" x2="16816" y2="59941"/>
                        <a14:foregroundMark x1="25486" y1="88529" x2="41928" y2="72882"/>
                        <a14:foregroundMark x1="65321" y1="87824" x2="49701" y2="74882"/>
                        <a14:foregroundMark x1="69581" y1="68118" x2="75710" y2="68118"/>
                        <a14:foregroundMark x1="90359" y1="74235" x2="90359" y2="74235"/>
                        <a14:foregroundMark x1="92975" y1="75588" x2="73916" y2="52412"/>
                        <a14:foregroundMark x1="43647" y1="40824" x2="45366" y2="32647"/>
                        <a14:foregroundMark x1="40209" y1="4765" x2="51420" y2="67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0590" y="4149460"/>
            <a:ext cx="1639868" cy="208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9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08FF0A17-96C4-7D54-AE69-B427392E1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8040" y="73625"/>
            <a:ext cx="4801270" cy="668748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39" y="123043"/>
            <a:ext cx="3252033" cy="9180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  <p:sp>
        <p:nvSpPr>
          <p:cNvPr id="6" name="Terminador 5"/>
          <p:cNvSpPr/>
          <p:nvPr/>
        </p:nvSpPr>
        <p:spPr>
          <a:xfrm>
            <a:off x="8921675" y="5082102"/>
            <a:ext cx="1922106" cy="363894"/>
          </a:xfrm>
          <a:prstGeom prst="flowChartTerminator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b="1" dirty="0">
                <a:solidFill>
                  <a:schemeClr val="bg1"/>
                </a:solidFill>
              </a:rPr>
              <a:t>Firmar con tinta azul</a:t>
            </a:r>
            <a:endParaRPr lang="es-MX" sz="1400" b="1" dirty="0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5C7BB8B-A722-CEDA-D3F9-2A6D3FD70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07" y="1940079"/>
            <a:ext cx="3200400" cy="2286000"/>
          </a:xfrm>
        </p:spPr>
        <p:txBody>
          <a:bodyPr>
            <a:normAutofit/>
          </a:bodyPr>
          <a:lstStyle/>
          <a:p>
            <a:pPr algn="just"/>
            <a:r>
              <a:rPr lang="es-MX" dirty="0"/>
              <a:t>1.- Elección del escenario mediante formato (F-SI-02)</a:t>
            </a:r>
          </a:p>
        </p:txBody>
      </p:sp>
      <p:sp>
        <p:nvSpPr>
          <p:cNvPr id="3" name="Flecha izquierda 2"/>
          <p:cNvSpPr/>
          <p:nvPr/>
        </p:nvSpPr>
        <p:spPr>
          <a:xfrm>
            <a:off x="7692735" y="5082102"/>
            <a:ext cx="1091682" cy="363894"/>
          </a:xfrm>
          <a:prstGeom prst="leftArrow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145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39" y="123043"/>
            <a:ext cx="3252033" cy="9180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5C7BB8B-A722-CEDA-D3F9-2A6D3FD70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07" y="1708030"/>
            <a:ext cx="3200400" cy="2518049"/>
          </a:xfrm>
        </p:spPr>
        <p:txBody>
          <a:bodyPr>
            <a:normAutofit fontScale="90000"/>
          </a:bodyPr>
          <a:lstStyle/>
          <a:p>
            <a:pPr algn="just"/>
            <a:r>
              <a:rPr lang="es-MX" dirty="0"/>
              <a:t>2.- La administración entregará al estudiante Carta de Presentación</a:t>
            </a:r>
            <a:br>
              <a:rPr lang="es-MX" dirty="0"/>
            </a:br>
            <a:r>
              <a:rPr lang="es-MX" dirty="0"/>
              <a:t>(F-CP-02)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D1F495D-B1F7-5121-6E07-73E1A700E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7158" y="575402"/>
            <a:ext cx="4303929" cy="614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2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939" y="123043"/>
            <a:ext cx="3252033" cy="9180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2" y="0"/>
            <a:ext cx="2045616" cy="10408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5C7BB8B-A722-CEDA-D3F9-2A6D3FD70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87" y="1090994"/>
            <a:ext cx="3200400" cy="2518049"/>
          </a:xfrm>
        </p:spPr>
        <p:txBody>
          <a:bodyPr>
            <a:normAutofit fontScale="90000"/>
          </a:bodyPr>
          <a:lstStyle/>
          <a:p>
            <a:pPr algn="just"/>
            <a:r>
              <a:rPr lang="es-MX" dirty="0"/>
              <a:t>3.- El estudiante solicita una respuesta del F-CP-02 en la empresa (firmada y con sello)</a:t>
            </a:r>
          </a:p>
        </p:txBody>
      </p:sp>
      <p:sp>
        <p:nvSpPr>
          <p:cNvPr id="3" name="Flecha derecha 11"/>
          <p:cNvSpPr/>
          <p:nvPr/>
        </p:nvSpPr>
        <p:spPr>
          <a:xfrm>
            <a:off x="4286940" y="3609043"/>
            <a:ext cx="1555423" cy="399192"/>
          </a:xfrm>
          <a:prstGeom prst="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aphicFrame>
        <p:nvGraphicFramePr>
          <p:cNvPr id="10" name="CuadroTexto 5">
            <a:extLst>
              <a:ext uri="{FF2B5EF4-FFF2-40B4-BE49-F238E27FC236}">
                <a16:creationId xmlns:a16="http://schemas.microsoft.com/office/drawing/2014/main" id="{91984AC0-AFB7-E08E-B0A6-37BB00B75657}"/>
              </a:ext>
            </a:extLst>
          </p:cNvPr>
          <p:cNvGraphicFramePr/>
          <p:nvPr/>
        </p:nvGraphicFramePr>
        <p:xfrm>
          <a:off x="6091968" y="1426334"/>
          <a:ext cx="5861004" cy="4832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5C214B1A-7422-6582-FB49-22C2CE2051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028" y="3609043"/>
            <a:ext cx="2994786" cy="315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73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10" grpId="0">
        <p:bldAsOne/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1965</TotalTime>
  <Words>940</Words>
  <Application>Microsoft Office PowerPoint</Application>
  <PresentationFormat>Panorámica</PresentationFormat>
  <Paragraphs>77</Paragraphs>
  <Slides>17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6" baseType="lpstr">
      <vt:lpstr>Aharoni</vt:lpstr>
      <vt:lpstr>Algerian</vt:lpstr>
      <vt:lpstr>Aptos</vt:lpstr>
      <vt:lpstr>Aptos Display</vt:lpstr>
      <vt:lpstr>Arial</vt:lpstr>
      <vt:lpstr>Arial Rounded MT Bold</vt:lpstr>
      <vt:lpstr>Calibri</vt:lpstr>
      <vt:lpstr>Wingdings</vt:lpstr>
      <vt:lpstr>Tema de Office</vt:lpstr>
      <vt:lpstr>RESIDENCIA PROFESIONAL</vt:lpstr>
      <vt:lpstr>INGENIERÍA EN ROBÓTICA Y SISTEMAS DE MANUFACTURA INDUSTRIAL</vt:lpstr>
      <vt:lpstr>DEFINICIÓN ACORDE AL PE</vt:lpstr>
      <vt:lpstr>DURACIÓN</vt:lpstr>
      <vt:lpstr>SEGUIMIENTO</vt:lpstr>
      <vt:lpstr>Presentación de PowerPoint</vt:lpstr>
      <vt:lpstr>1.- Elección del escenario mediante formato (F-SI-02)</vt:lpstr>
      <vt:lpstr>2.- La administración entregará al estudiante Carta de Presentación (F-CP-02)</vt:lpstr>
      <vt:lpstr>3.- El estudiante solicita una respuesta del F-CP-02 en la empresa (firmada y con sello)</vt:lpstr>
      <vt:lpstr>3.- El estudiante entrega a la administración la carta de aceptación original y se quedará con una copia </vt:lpstr>
      <vt:lpstr>4.- La admón. asignará un docente asesor F-AAA-02</vt:lpstr>
      <vt:lpstr>5.- El estudiante entregará a su asesor un Informe parcial de actividades F-IPA-02</vt:lpstr>
      <vt:lpstr>6.- Entrega de Proyecto final de Residencia</vt:lpstr>
      <vt:lpstr>Presentación de PowerPoint</vt:lpstr>
      <vt:lpstr>7.- Entrega de evaluación del Proyecto final de Residencia (F-EPF-02)</vt:lpstr>
      <vt:lpstr>8.- Entrega de Carta de liberación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SERVICIO SOCIAL</dc:title>
  <dc:creator>Essy4</dc:creator>
  <cp:lastModifiedBy>JUDITH SAMANTHA GARCIA OLIVAN</cp:lastModifiedBy>
  <cp:revision>50</cp:revision>
  <dcterms:created xsi:type="dcterms:W3CDTF">2021-02-04T19:26:05Z</dcterms:created>
  <dcterms:modified xsi:type="dcterms:W3CDTF">2025-03-04T17:05:39Z</dcterms:modified>
</cp:coreProperties>
</file>